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4" r:id="rId2"/>
  </p:sldMasterIdLst>
  <p:sldIdLst>
    <p:sldId id="258" r:id="rId3"/>
    <p:sldId id="2076137654" r:id="rId4"/>
    <p:sldId id="2076137655" r:id="rId5"/>
    <p:sldId id="2076137656" r:id="rId6"/>
    <p:sldId id="2076137657" r:id="rId7"/>
    <p:sldId id="2076137658" r:id="rId8"/>
    <p:sldId id="2076137659" r:id="rId9"/>
    <p:sldId id="2076137660" r:id="rId10"/>
    <p:sldId id="207613763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932B47-B7A7-0043-B3ED-EB9BA38D9045}" v="53" dt="2022-10-14T07:13:18.7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863" autoAdjust="0"/>
    <p:restoredTop sz="94660"/>
  </p:normalViewPr>
  <p:slideViewPr>
    <p:cSldViewPr snapToGrid="0">
      <p:cViewPr varScale="1">
        <p:scale>
          <a:sx n="151" d="100"/>
          <a:sy n="151" d="100"/>
        </p:scale>
        <p:origin x="2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ruri, Sachin @ Global D&amp;T" userId="5801c9ec-0ddd-42e4-bc57-371779a88828" providerId="ADAL" clId="{25932B47-B7A7-0043-B3ED-EB9BA38D9045}"/>
    <pc:docChg chg="undo custSel addSld delSld modSld sldOrd delMainMaster">
      <pc:chgData name="Peruri, Sachin @ Global D&amp;T" userId="5801c9ec-0ddd-42e4-bc57-371779a88828" providerId="ADAL" clId="{25932B47-B7A7-0043-B3ED-EB9BA38D9045}" dt="2022-10-14T07:27:13.969" v="3223" actId="478"/>
      <pc:docMkLst>
        <pc:docMk/>
      </pc:docMkLst>
      <pc:sldChg chg="addSp delSp modSp mod">
        <pc:chgData name="Peruri, Sachin @ Global D&amp;T" userId="5801c9ec-0ddd-42e4-bc57-371779a88828" providerId="ADAL" clId="{25932B47-B7A7-0043-B3ED-EB9BA38D9045}" dt="2022-10-14T07:13:18.780" v="3222" actId="1076"/>
        <pc:sldMkLst>
          <pc:docMk/>
          <pc:sldMk cId="2718446738" sldId="258"/>
        </pc:sldMkLst>
        <pc:spChg chg="mod">
          <ac:chgData name="Peruri, Sachin @ Global D&amp;T" userId="5801c9ec-0ddd-42e4-bc57-371779a88828" providerId="ADAL" clId="{25932B47-B7A7-0043-B3ED-EB9BA38D9045}" dt="2022-10-14T04:17:59.337" v="72" actId="20577"/>
          <ac:spMkLst>
            <pc:docMk/>
            <pc:sldMk cId="2718446738" sldId="258"/>
            <ac:spMk id="4" creationId="{63939070-16A0-C02F-0356-DDA17B3C9C24}"/>
          </ac:spMkLst>
        </pc:spChg>
        <pc:spChg chg="add del mod">
          <ac:chgData name="Peruri, Sachin @ Global D&amp;T" userId="5801c9ec-0ddd-42e4-bc57-371779a88828" providerId="ADAL" clId="{25932B47-B7A7-0043-B3ED-EB9BA38D9045}" dt="2022-10-14T06:03:40.640" v="82" actId="478"/>
          <ac:spMkLst>
            <pc:docMk/>
            <pc:sldMk cId="2718446738" sldId="258"/>
            <ac:spMk id="9" creationId="{C3EF2832-2AA3-E369-9FF9-073C5B70BE7B}"/>
          </ac:spMkLst>
        </pc:spChg>
        <pc:picChg chg="add del mod">
          <ac:chgData name="Peruri, Sachin @ Global D&amp;T" userId="5801c9ec-0ddd-42e4-bc57-371779a88828" providerId="ADAL" clId="{25932B47-B7A7-0043-B3ED-EB9BA38D9045}" dt="2022-10-14T06:03:41.953" v="83" actId="478"/>
          <ac:picMkLst>
            <pc:docMk/>
            <pc:sldMk cId="2718446738" sldId="258"/>
            <ac:picMk id="2" creationId="{88A7DF76-08B4-E02B-FFA6-15496EBEF503}"/>
          </ac:picMkLst>
        </pc:picChg>
        <pc:picChg chg="del">
          <ac:chgData name="Peruri, Sachin @ Global D&amp;T" userId="5801c9ec-0ddd-42e4-bc57-371779a88828" providerId="ADAL" clId="{25932B47-B7A7-0043-B3ED-EB9BA38D9045}" dt="2022-10-14T06:02:49.770" v="78" actId="478"/>
          <ac:picMkLst>
            <pc:docMk/>
            <pc:sldMk cId="2718446738" sldId="258"/>
            <ac:picMk id="3" creationId="{E9FE9ABC-2299-4FEB-AE05-622B3D9B1D49}"/>
          </ac:picMkLst>
        </pc:picChg>
        <pc:picChg chg="del">
          <ac:chgData name="Peruri, Sachin @ Global D&amp;T" userId="5801c9ec-0ddd-42e4-bc57-371779a88828" providerId="ADAL" clId="{25932B47-B7A7-0043-B3ED-EB9BA38D9045}" dt="2022-10-14T06:00:03.024" v="73" actId="478"/>
          <ac:picMkLst>
            <pc:docMk/>
            <pc:sldMk cId="2718446738" sldId="258"/>
            <ac:picMk id="8" creationId="{2EC44419-EBE9-4DE9-BB18-BE93EE01EAA6}"/>
          </ac:picMkLst>
        </pc:picChg>
        <pc:picChg chg="add del mod">
          <ac:chgData name="Peruri, Sachin @ Global D&amp;T" userId="5801c9ec-0ddd-42e4-bc57-371779a88828" providerId="ADAL" clId="{25932B47-B7A7-0043-B3ED-EB9BA38D9045}" dt="2022-10-14T06:04:35.431" v="107" actId="21"/>
          <ac:picMkLst>
            <pc:docMk/>
            <pc:sldMk cId="2718446738" sldId="258"/>
            <ac:picMk id="10" creationId="{E4D52D3F-97DC-2038-1CF2-B89B8C75E782}"/>
          </ac:picMkLst>
        </pc:picChg>
        <pc:picChg chg="add del mod">
          <ac:chgData name="Peruri, Sachin @ Global D&amp;T" userId="5801c9ec-0ddd-42e4-bc57-371779a88828" providerId="ADAL" clId="{25932B47-B7A7-0043-B3ED-EB9BA38D9045}" dt="2022-10-14T06:04:35.431" v="107" actId="21"/>
          <ac:picMkLst>
            <pc:docMk/>
            <pc:sldMk cId="2718446738" sldId="258"/>
            <ac:picMk id="11" creationId="{BF7F67EF-12F0-67D2-44D5-F8372C3058CA}"/>
          </ac:picMkLst>
        </pc:picChg>
        <pc:picChg chg="add mod">
          <ac:chgData name="Peruri, Sachin @ Global D&amp;T" userId="5801c9ec-0ddd-42e4-bc57-371779a88828" providerId="ADAL" clId="{25932B47-B7A7-0043-B3ED-EB9BA38D9045}" dt="2022-10-14T07:13:18.780" v="3222" actId="1076"/>
          <ac:picMkLst>
            <pc:docMk/>
            <pc:sldMk cId="2718446738" sldId="258"/>
            <ac:picMk id="1026" creationId="{CE581164-82EC-5C5F-D7B6-BEF127A483F8}"/>
          </ac:picMkLst>
        </pc:picChg>
      </pc:sldChg>
      <pc:sldChg chg="del">
        <pc:chgData name="Peruri, Sachin @ Global D&amp;T" userId="5801c9ec-0ddd-42e4-bc57-371779a88828" providerId="ADAL" clId="{25932B47-B7A7-0043-B3ED-EB9BA38D9045}" dt="2022-10-14T06:48:54.468" v="2949" actId="2696"/>
        <pc:sldMkLst>
          <pc:docMk/>
          <pc:sldMk cId="698518083" sldId="260"/>
        </pc:sldMkLst>
      </pc:sldChg>
      <pc:sldChg chg="del">
        <pc:chgData name="Peruri, Sachin @ Global D&amp;T" userId="5801c9ec-0ddd-42e4-bc57-371779a88828" providerId="ADAL" clId="{25932B47-B7A7-0043-B3ED-EB9BA38D9045}" dt="2022-10-14T07:09:27.558" v="3208" actId="2696"/>
        <pc:sldMkLst>
          <pc:docMk/>
          <pc:sldMk cId="178229322" sldId="262"/>
        </pc:sldMkLst>
      </pc:sldChg>
      <pc:sldChg chg="del">
        <pc:chgData name="Peruri, Sachin @ Global D&amp;T" userId="5801c9ec-0ddd-42e4-bc57-371779a88828" providerId="ADAL" clId="{25932B47-B7A7-0043-B3ED-EB9BA38D9045}" dt="2022-10-14T06:48:57.132" v="2950" actId="2696"/>
        <pc:sldMkLst>
          <pc:docMk/>
          <pc:sldMk cId="890462033" sldId="263"/>
        </pc:sldMkLst>
      </pc:sldChg>
      <pc:sldChg chg="del">
        <pc:chgData name="Peruri, Sachin @ Global D&amp;T" userId="5801c9ec-0ddd-42e4-bc57-371779a88828" providerId="ADAL" clId="{25932B47-B7A7-0043-B3ED-EB9BA38D9045}" dt="2022-10-14T06:49:08.962" v="2951" actId="2696"/>
        <pc:sldMkLst>
          <pc:docMk/>
          <pc:sldMk cId="1158828834" sldId="264"/>
        </pc:sldMkLst>
      </pc:sldChg>
      <pc:sldChg chg="add del ord">
        <pc:chgData name="Peruri, Sachin @ Global D&amp;T" userId="5801c9ec-0ddd-42e4-bc57-371779a88828" providerId="ADAL" clId="{25932B47-B7A7-0043-B3ED-EB9BA38D9045}" dt="2022-10-14T06:49:20.337" v="2952" actId="2696"/>
        <pc:sldMkLst>
          <pc:docMk/>
          <pc:sldMk cId="977267140" sldId="265"/>
        </pc:sldMkLst>
      </pc:sldChg>
      <pc:sldChg chg="add del">
        <pc:chgData name="Peruri, Sachin @ Global D&amp;T" userId="5801c9ec-0ddd-42e4-bc57-371779a88828" providerId="ADAL" clId="{25932B47-B7A7-0043-B3ED-EB9BA38D9045}" dt="2022-10-14T06:48:12.705" v="2927"/>
        <pc:sldMkLst>
          <pc:docMk/>
          <pc:sldMk cId="2798728904" sldId="2076137637"/>
        </pc:sldMkLst>
      </pc:sldChg>
      <pc:sldChg chg="addSp delSp modSp add del mod setBg">
        <pc:chgData name="Peruri, Sachin @ Global D&amp;T" userId="5801c9ec-0ddd-42e4-bc57-371779a88828" providerId="ADAL" clId="{25932B47-B7A7-0043-B3ED-EB9BA38D9045}" dt="2022-10-14T06:09:28.669" v="433" actId="1076"/>
        <pc:sldMkLst>
          <pc:docMk/>
          <pc:sldMk cId="2389573104" sldId="2076137654"/>
        </pc:sldMkLst>
        <pc:spChg chg="mod">
          <ac:chgData name="Peruri, Sachin @ Global D&amp;T" userId="5801c9ec-0ddd-42e4-bc57-371779a88828" providerId="ADAL" clId="{25932B47-B7A7-0043-B3ED-EB9BA38D9045}" dt="2022-10-14T06:04:21.482" v="102" actId="20577"/>
          <ac:spMkLst>
            <pc:docMk/>
            <pc:sldMk cId="2389573104" sldId="2076137654"/>
            <ac:spMk id="2" creationId="{B6FE61D1-DCDF-4F65-9652-DA81207E4127}"/>
          </ac:spMkLst>
        </pc:spChg>
        <pc:spChg chg="mod">
          <ac:chgData name="Peruri, Sachin @ Global D&amp;T" userId="5801c9ec-0ddd-42e4-bc57-371779a88828" providerId="ADAL" clId="{25932B47-B7A7-0043-B3ED-EB9BA38D9045}" dt="2022-10-14T06:09:28.669" v="433" actId="1076"/>
          <ac:spMkLst>
            <pc:docMk/>
            <pc:sldMk cId="2389573104" sldId="2076137654"/>
            <ac:spMk id="3" creationId="{91883F17-0F53-5974-F0B8-1894C0F3DF70}"/>
          </ac:spMkLst>
        </pc:spChg>
        <pc:spChg chg="del">
          <ac:chgData name="Peruri, Sachin @ Global D&amp;T" userId="5801c9ec-0ddd-42e4-bc57-371779a88828" providerId="ADAL" clId="{25932B47-B7A7-0043-B3ED-EB9BA38D9045}" dt="2022-10-14T06:04:31.302" v="105" actId="478"/>
          <ac:spMkLst>
            <pc:docMk/>
            <pc:sldMk cId="2389573104" sldId="2076137654"/>
            <ac:spMk id="4" creationId="{B77BF775-C3B5-538A-F8A5-7E150E55E45C}"/>
          </ac:spMkLst>
        </pc:spChg>
        <pc:picChg chg="add mod">
          <ac:chgData name="Peruri, Sachin @ Global D&amp;T" userId="5801c9ec-0ddd-42e4-bc57-371779a88828" providerId="ADAL" clId="{25932B47-B7A7-0043-B3ED-EB9BA38D9045}" dt="2022-10-14T06:05:13.549" v="117" actId="1076"/>
          <ac:picMkLst>
            <pc:docMk/>
            <pc:sldMk cId="2389573104" sldId="2076137654"/>
            <ac:picMk id="5" creationId="{96E9C96A-EC05-FC85-141A-55F024FA9E6A}"/>
          </ac:picMkLst>
        </pc:picChg>
        <pc:picChg chg="add mod">
          <ac:chgData name="Peruri, Sachin @ Global D&amp;T" userId="5801c9ec-0ddd-42e4-bc57-371779a88828" providerId="ADAL" clId="{25932B47-B7A7-0043-B3ED-EB9BA38D9045}" dt="2022-10-14T06:05:10.723" v="116" actId="1076"/>
          <ac:picMkLst>
            <pc:docMk/>
            <pc:sldMk cId="2389573104" sldId="2076137654"/>
            <ac:picMk id="7" creationId="{55965798-7470-E996-91BF-188011B2BA1B}"/>
          </ac:picMkLst>
        </pc:picChg>
      </pc:sldChg>
      <pc:sldChg chg="delSp modSp add mod">
        <pc:chgData name="Peruri, Sachin @ Global D&amp;T" userId="5801c9ec-0ddd-42e4-bc57-371779a88828" providerId="ADAL" clId="{25932B47-B7A7-0043-B3ED-EB9BA38D9045}" dt="2022-10-14T06:50:16.322" v="2983" actId="20577"/>
        <pc:sldMkLst>
          <pc:docMk/>
          <pc:sldMk cId="69596351" sldId="2076137655"/>
        </pc:sldMkLst>
        <pc:spChg chg="mod">
          <ac:chgData name="Peruri, Sachin @ Global D&amp;T" userId="5801c9ec-0ddd-42e4-bc57-371779a88828" providerId="ADAL" clId="{25932B47-B7A7-0043-B3ED-EB9BA38D9045}" dt="2022-10-14T06:12:08.063" v="469" actId="20577"/>
          <ac:spMkLst>
            <pc:docMk/>
            <pc:sldMk cId="69596351" sldId="2076137655"/>
            <ac:spMk id="2" creationId="{B6FE61D1-DCDF-4F65-9652-DA81207E4127}"/>
          </ac:spMkLst>
        </pc:spChg>
        <pc:spChg chg="mod">
          <ac:chgData name="Peruri, Sachin @ Global D&amp;T" userId="5801c9ec-0ddd-42e4-bc57-371779a88828" providerId="ADAL" clId="{25932B47-B7A7-0043-B3ED-EB9BA38D9045}" dt="2022-10-14T06:50:16.322" v="2983" actId="20577"/>
          <ac:spMkLst>
            <pc:docMk/>
            <pc:sldMk cId="69596351" sldId="2076137655"/>
            <ac:spMk id="3" creationId="{91883F17-0F53-5974-F0B8-1894C0F3DF70}"/>
          </ac:spMkLst>
        </pc:spChg>
        <pc:picChg chg="del">
          <ac:chgData name="Peruri, Sachin @ Global D&amp;T" userId="5801c9ec-0ddd-42e4-bc57-371779a88828" providerId="ADAL" clId="{25932B47-B7A7-0043-B3ED-EB9BA38D9045}" dt="2022-10-14T06:11:06.361" v="443" actId="478"/>
          <ac:picMkLst>
            <pc:docMk/>
            <pc:sldMk cId="69596351" sldId="2076137655"/>
            <ac:picMk id="5" creationId="{96E9C96A-EC05-FC85-141A-55F024FA9E6A}"/>
          </ac:picMkLst>
        </pc:picChg>
        <pc:picChg chg="del">
          <ac:chgData name="Peruri, Sachin @ Global D&amp;T" userId="5801c9ec-0ddd-42e4-bc57-371779a88828" providerId="ADAL" clId="{25932B47-B7A7-0043-B3ED-EB9BA38D9045}" dt="2022-10-14T06:11:05.356" v="442" actId="478"/>
          <ac:picMkLst>
            <pc:docMk/>
            <pc:sldMk cId="69596351" sldId="2076137655"/>
            <ac:picMk id="7" creationId="{55965798-7470-E996-91BF-188011B2BA1B}"/>
          </ac:picMkLst>
        </pc:picChg>
      </pc:sldChg>
      <pc:sldChg chg="addSp modSp add mod">
        <pc:chgData name="Peruri, Sachin @ Global D&amp;T" userId="5801c9ec-0ddd-42e4-bc57-371779a88828" providerId="ADAL" clId="{25932B47-B7A7-0043-B3ED-EB9BA38D9045}" dt="2022-10-14T06:53:41.620" v="2990" actId="1076"/>
        <pc:sldMkLst>
          <pc:docMk/>
          <pc:sldMk cId="4144836667" sldId="2076137656"/>
        </pc:sldMkLst>
        <pc:spChg chg="mod">
          <ac:chgData name="Peruri, Sachin @ Global D&amp;T" userId="5801c9ec-0ddd-42e4-bc57-371779a88828" providerId="ADAL" clId="{25932B47-B7A7-0043-B3ED-EB9BA38D9045}" dt="2022-10-14T06:23:29.386" v="1450" actId="14100"/>
          <ac:spMkLst>
            <pc:docMk/>
            <pc:sldMk cId="4144836667" sldId="2076137656"/>
            <ac:spMk id="2" creationId="{B6FE61D1-DCDF-4F65-9652-DA81207E4127}"/>
          </ac:spMkLst>
        </pc:spChg>
        <pc:spChg chg="mod">
          <ac:chgData name="Peruri, Sachin @ Global D&amp;T" userId="5801c9ec-0ddd-42e4-bc57-371779a88828" providerId="ADAL" clId="{25932B47-B7A7-0043-B3ED-EB9BA38D9045}" dt="2022-10-14T06:53:36.962" v="2989" actId="1076"/>
          <ac:spMkLst>
            <pc:docMk/>
            <pc:sldMk cId="4144836667" sldId="2076137656"/>
            <ac:spMk id="3" creationId="{91883F17-0F53-5974-F0B8-1894C0F3DF70}"/>
          </ac:spMkLst>
        </pc:spChg>
        <pc:picChg chg="add mod">
          <ac:chgData name="Peruri, Sachin @ Global D&amp;T" userId="5801c9ec-0ddd-42e4-bc57-371779a88828" providerId="ADAL" clId="{25932B47-B7A7-0043-B3ED-EB9BA38D9045}" dt="2022-10-14T06:53:41.620" v="2990" actId="1076"/>
          <ac:picMkLst>
            <pc:docMk/>
            <pc:sldMk cId="4144836667" sldId="2076137656"/>
            <ac:picMk id="1026" creationId="{32504CAB-0B47-8AFF-B597-9B68355AD5CF}"/>
          </ac:picMkLst>
        </pc:picChg>
      </pc:sldChg>
      <pc:sldChg chg="addSp delSp modSp add mod">
        <pc:chgData name="Peruri, Sachin @ Global D&amp;T" userId="5801c9ec-0ddd-42e4-bc57-371779a88828" providerId="ADAL" clId="{25932B47-B7A7-0043-B3ED-EB9BA38D9045}" dt="2022-10-14T07:27:13.969" v="3223" actId="478"/>
        <pc:sldMkLst>
          <pc:docMk/>
          <pc:sldMk cId="3888952393" sldId="2076137657"/>
        </pc:sldMkLst>
        <pc:spChg chg="mod">
          <ac:chgData name="Peruri, Sachin @ Global D&amp;T" userId="5801c9ec-0ddd-42e4-bc57-371779a88828" providerId="ADAL" clId="{25932B47-B7A7-0043-B3ED-EB9BA38D9045}" dt="2022-10-14T06:56:42.829" v="3105" actId="1076"/>
          <ac:spMkLst>
            <pc:docMk/>
            <pc:sldMk cId="3888952393" sldId="2076137657"/>
            <ac:spMk id="2" creationId="{B6FE61D1-DCDF-4F65-9652-DA81207E4127}"/>
          </ac:spMkLst>
        </pc:spChg>
        <pc:spChg chg="mod">
          <ac:chgData name="Peruri, Sachin @ Global D&amp;T" userId="5801c9ec-0ddd-42e4-bc57-371779a88828" providerId="ADAL" clId="{25932B47-B7A7-0043-B3ED-EB9BA38D9045}" dt="2022-10-14T06:59:03.894" v="3133" actId="1076"/>
          <ac:spMkLst>
            <pc:docMk/>
            <pc:sldMk cId="3888952393" sldId="2076137657"/>
            <ac:spMk id="3" creationId="{91883F17-0F53-5974-F0B8-1894C0F3DF70}"/>
          </ac:spMkLst>
        </pc:spChg>
        <pc:spChg chg="add del mod">
          <ac:chgData name="Peruri, Sachin @ Global D&amp;T" userId="5801c9ec-0ddd-42e4-bc57-371779a88828" providerId="ADAL" clId="{25932B47-B7A7-0043-B3ED-EB9BA38D9045}" dt="2022-10-14T07:27:13.969" v="3223" actId="478"/>
          <ac:spMkLst>
            <pc:docMk/>
            <pc:sldMk cId="3888952393" sldId="2076137657"/>
            <ac:spMk id="4" creationId="{E8D5FE10-FF80-3F92-5804-751FC461AB9A}"/>
          </ac:spMkLst>
        </pc:spChg>
        <pc:spChg chg="add mod">
          <ac:chgData name="Peruri, Sachin @ Global D&amp;T" userId="5801c9ec-0ddd-42e4-bc57-371779a88828" providerId="ADAL" clId="{25932B47-B7A7-0043-B3ED-EB9BA38D9045}" dt="2022-10-14T06:59:50.641" v="3179" actId="1076"/>
          <ac:spMkLst>
            <pc:docMk/>
            <pc:sldMk cId="3888952393" sldId="2076137657"/>
            <ac:spMk id="5" creationId="{CE0F704C-7840-6EB4-2003-E09B8C4765D7}"/>
          </ac:spMkLst>
        </pc:spChg>
        <pc:spChg chg="add mod">
          <ac:chgData name="Peruri, Sachin @ Global D&amp;T" userId="5801c9ec-0ddd-42e4-bc57-371779a88828" providerId="ADAL" clId="{25932B47-B7A7-0043-B3ED-EB9BA38D9045}" dt="2022-10-14T06:59:50.641" v="3179" actId="1076"/>
          <ac:spMkLst>
            <pc:docMk/>
            <pc:sldMk cId="3888952393" sldId="2076137657"/>
            <ac:spMk id="7" creationId="{319BF6DA-12B2-F873-06B4-1A67B62D1405}"/>
          </ac:spMkLst>
        </pc:spChg>
        <pc:spChg chg="add mod">
          <ac:chgData name="Peruri, Sachin @ Global D&amp;T" userId="5801c9ec-0ddd-42e4-bc57-371779a88828" providerId="ADAL" clId="{25932B47-B7A7-0043-B3ED-EB9BA38D9045}" dt="2022-10-14T06:59:50.641" v="3179" actId="1076"/>
          <ac:spMkLst>
            <pc:docMk/>
            <pc:sldMk cId="3888952393" sldId="2076137657"/>
            <ac:spMk id="8" creationId="{AF85983F-F6C4-0DA1-885F-96502A113F67}"/>
          </ac:spMkLst>
        </pc:spChg>
        <pc:spChg chg="add mod">
          <ac:chgData name="Peruri, Sachin @ Global D&amp;T" userId="5801c9ec-0ddd-42e4-bc57-371779a88828" providerId="ADAL" clId="{25932B47-B7A7-0043-B3ED-EB9BA38D9045}" dt="2022-10-14T06:59:50.641" v="3179" actId="1076"/>
          <ac:spMkLst>
            <pc:docMk/>
            <pc:sldMk cId="3888952393" sldId="2076137657"/>
            <ac:spMk id="9" creationId="{5BC44BC0-7848-F26F-972A-1465767E1C74}"/>
          </ac:spMkLst>
        </pc:spChg>
        <pc:spChg chg="add mod">
          <ac:chgData name="Peruri, Sachin @ Global D&amp;T" userId="5801c9ec-0ddd-42e4-bc57-371779a88828" providerId="ADAL" clId="{25932B47-B7A7-0043-B3ED-EB9BA38D9045}" dt="2022-10-14T06:59:50.641" v="3179" actId="1076"/>
          <ac:spMkLst>
            <pc:docMk/>
            <pc:sldMk cId="3888952393" sldId="2076137657"/>
            <ac:spMk id="10" creationId="{BEC8ED2D-C8F1-E8E0-703B-8E8EE4B27610}"/>
          </ac:spMkLst>
        </pc:spChg>
        <pc:spChg chg="add mod">
          <ac:chgData name="Peruri, Sachin @ Global D&amp;T" userId="5801c9ec-0ddd-42e4-bc57-371779a88828" providerId="ADAL" clId="{25932B47-B7A7-0043-B3ED-EB9BA38D9045}" dt="2022-10-14T06:59:50.641" v="3179" actId="1076"/>
          <ac:spMkLst>
            <pc:docMk/>
            <pc:sldMk cId="3888952393" sldId="2076137657"/>
            <ac:spMk id="11" creationId="{E0959EE4-5446-D408-A4AF-CED1EDB60C9C}"/>
          </ac:spMkLst>
        </pc:spChg>
        <pc:cxnChg chg="add mod">
          <ac:chgData name="Peruri, Sachin @ Global D&amp;T" userId="5801c9ec-0ddd-42e4-bc57-371779a88828" providerId="ADAL" clId="{25932B47-B7A7-0043-B3ED-EB9BA38D9045}" dt="2022-10-14T06:59:50.641" v="3179" actId="1076"/>
          <ac:cxnSpMkLst>
            <pc:docMk/>
            <pc:sldMk cId="3888952393" sldId="2076137657"/>
            <ac:cxnSpMk id="13" creationId="{C7BFB493-3026-D563-920C-D12C7A6C7909}"/>
          </ac:cxnSpMkLst>
        </pc:cxnChg>
        <pc:cxnChg chg="add mod">
          <ac:chgData name="Peruri, Sachin @ Global D&amp;T" userId="5801c9ec-0ddd-42e4-bc57-371779a88828" providerId="ADAL" clId="{25932B47-B7A7-0043-B3ED-EB9BA38D9045}" dt="2022-10-14T06:59:50.641" v="3179" actId="1076"/>
          <ac:cxnSpMkLst>
            <pc:docMk/>
            <pc:sldMk cId="3888952393" sldId="2076137657"/>
            <ac:cxnSpMk id="14" creationId="{02107376-3148-3809-5CDB-68A2D2000158}"/>
          </ac:cxnSpMkLst>
        </pc:cxnChg>
        <pc:cxnChg chg="add del mod">
          <ac:chgData name="Peruri, Sachin @ Global D&amp;T" userId="5801c9ec-0ddd-42e4-bc57-371779a88828" providerId="ADAL" clId="{25932B47-B7A7-0043-B3ED-EB9BA38D9045}" dt="2022-10-14T06:57:47.200" v="3112" actId="478"/>
          <ac:cxnSpMkLst>
            <pc:docMk/>
            <pc:sldMk cId="3888952393" sldId="2076137657"/>
            <ac:cxnSpMk id="16" creationId="{87480F70-C7E0-7BB3-A746-0DE121040CAF}"/>
          </ac:cxnSpMkLst>
        </pc:cxnChg>
        <pc:cxnChg chg="add mod">
          <ac:chgData name="Peruri, Sachin @ Global D&amp;T" userId="5801c9ec-0ddd-42e4-bc57-371779a88828" providerId="ADAL" clId="{25932B47-B7A7-0043-B3ED-EB9BA38D9045}" dt="2022-10-14T06:59:50.641" v="3179" actId="1076"/>
          <ac:cxnSpMkLst>
            <pc:docMk/>
            <pc:sldMk cId="3888952393" sldId="2076137657"/>
            <ac:cxnSpMk id="19" creationId="{9C94193D-F781-72D3-D640-780656263F7A}"/>
          </ac:cxnSpMkLst>
        </pc:cxnChg>
        <pc:cxnChg chg="add mod">
          <ac:chgData name="Peruri, Sachin @ Global D&amp;T" userId="5801c9ec-0ddd-42e4-bc57-371779a88828" providerId="ADAL" clId="{25932B47-B7A7-0043-B3ED-EB9BA38D9045}" dt="2022-10-14T06:59:50.641" v="3179" actId="1076"/>
          <ac:cxnSpMkLst>
            <pc:docMk/>
            <pc:sldMk cId="3888952393" sldId="2076137657"/>
            <ac:cxnSpMk id="20" creationId="{3E44A884-B1CA-4520-7ECC-2BEF67502BD7}"/>
          </ac:cxnSpMkLst>
        </pc:cxnChg>
        <pc:cxnChg chg="add mod">
          <ac:chgData name="Peruri, Sachin @ Global D&amp;T" userId="5801c9ec-0ddd-42e4-bc57-371779a88828" providerId="ADAL" clId="{25932B47-B7A7-0043-B3ED-EB9BA38D9045}" dt="2022-10-14T06:59:50.641" v="3179" actId="1076"/>
          <ac:cxnSpMkLst>
            <pc:docMk/>
            <pc:sldMk cId="3888952393" sldId="2076137657"/>
            <ac:cxnSpMk id="21" creationId="{BFE191F5-68F9-8796-246B-474F36EDD810}"/>
          </ac:cxnSpMkLst>
        </pc:cxnChg>
        <pc:cxnChg chg="add del mod">
          <ac:chgData name="Peruri, Sachin @ Global D&amp;T" userId="5801c9ec-0ddd-42e4-bc57-371779a88828" providerId="ADAL" clId="{25932B47-B7A7-0043-B3ED-EB9BA38D9045}" dt="2022-10-14T06:58:34.712" v="3124" actId="478"/>
          <ac:cxnSpMkLst>
            <pc:docMk/>
            <pc:sldMk cId="3888952393" sldId="2076137657"/>
            <ac:cxnSpMk id="24" creationId="{112B041F-6F1B-6DE6-B145-EF92FB7C1CDC}"/>
          </ac:cxnSpMkLst>
        </pc:cxnChg>
        <pc:cxnChg chg="add mod">
          <ac:chgData name="Peruri, Sachin @ Global D&amp;T" userId="5801c9ec-0ddd-42e4-bc57-371779a88828" providerId="ADAL" clId="{25932B47-B7A7-0043-B3ED-EB9BA38D9045}" dt="2022-10-14T06:59:50.641" v="3179" actId="1076"/>
          <ac:cxnSpMkLst>
            <pc:docMk/>
            <pc:sldMk cId="3888952393" sldId="2076137657"/>
            <ac:cxnSpMk id="26" creationId="{6251A192-EF74-D0DB-DB60-5785ECA27F96}"/>
          </ac:cxnSpMkLst>
        </pc:cxnChg>
        <pc:cxnChg chg="add mod">
          <ac:chgData name="Peruri, Sachin @ Global D&amp;T" userId="5801c9ec-0ddd-42e4-bc57-371779a88828" providerId="ADAL" clId="{25932B47-B7A7-0043-B3ED-EB9BA38D9045}" dt="2022-10-14T06:59:50.641" v="3179" actId="1076"/>
          <ac:cxnSpMkLst>
            <pc:docMk/>
            <pc:sldMk cId="3888952393" sldId="2076137657"/>
            <ac:cxnSpMk id="27" creationId="{0242B367-AB56-3284-8C5B-3E08B8525531}"/>
          </ac:cxnSpMkLst>
        </pc:cxnChg>
      </pc:sldChg>
      <pc:sldChg chg="addSp delSp modSp add mod">
        <pc:chgData name="Peruri, Sachin @ Global D&amp;T" userId="5801c9ec-0ddd-42e4-bc57-371779a88828" providerId="ADAL" clId="{25932B47-B7A7-0043-B3ED-EB9BA38D9045}" dt="2022-10-14T06:28:51.297" v="1689" actId="14100"/>
        <pc:sldMkLst>
          <pc:docMk/>
          <pc:sldMk cId="2053035605" sldId="2076137658"/>
        </pc:sldMkLst>
        <pc:spChg chg="mod">
          <ac:chgData name="Peruri, Sachin @ Global D&amp;T" userId="5801c9ec-0ddd-42e4-bc57-371779a88828" providerId="ADAL" clId="{25932B47-B7A7-0043-B3ED-EB9BA38D9045}" dt="2022-10-14T06:27:08.551" v="1681" actId="20577"/>
          <ac:spMkLst>
            <pc:docMk/>
            <pc:sldMk cId="2053035605" sldId="2076137658"/>
            <ac:spMk id="2" creationId="{B6FE61D1-DCDF-4F65-9652-DA81207E4127}"/>
          </ac:spMkLst>
        </pc:spChg>
        <pc:spChg chg="del">
          <ac:chgData name="Peruri, Sachin @ Global D&amp;T" userId="5801c9ec-0ddd-42e4-bc57-371779a88828" providerId="ADAL" clId="{25932B47-B7A7-0043-B3ED-EB9BA38D9045}" dt="2022-10-14T06:27:11.999" v="1682" actId="478"/>
          <ac:spMkLst>
            <pc:docMk/>
            <pc:sldMk cId="2053035605" sldId="2076137658"/>
            <ac:spMk id="3" creationId="{91883F17-0F53-5974-F0B8-1894C0F3DF70}"/>
          </ac:spMkLst>
        </pc:spChg>
        <pc:spChg chg="del">
          <ac:chgData name="Peruri, Sachin @ Global D&amp;T" userId="5801c9ec-0ddd-42e4-bc57-371779a88828" providerId="ADAL" clId="{25932B47-B7A7-0043-B3ED-EB9BA38D9045}" dt="2022-10-14T06:27:13.210" v="1683" actId="478"/>
          <ac:spMkLst>
            <pc:docMk/>
            <pc:sldMk cId="2053035605" sldId="2076137658"/>
            <ac:spMk id="4" creationId="{E8D5FE10-FF80-3F92-5804-751FC461AB9A}"/>
          </ac:spMkLst>
        </pc:spChg>
        <pc:picChg chg="add mod">
          <ac:chgData name="Peruri, Sachin @ Global D&amp;T" userId="5801c9ec-0ddd-42e4-bc57-371779a88828" providerId="ADAL" clId="{25932B47-B7A7-0043-B3ED-EB9BA38D9045}" dt="2022-10-14T06:28:51.297" v="1689" actId="14100"/>
          <ac:picMkLst>
            <pc:docMk/>
            <pc:sldMk cId="2053035605" sldId="2076137658"/>
            <ac:picMk id="5" creationId="{01444B3F-8924-AF24-F099-2566CB702756}"/>
          </ac:picMkLst>
        </pc:picChg>
      </pc:sldChg>
      <pc:sldChg chg="addSp delSp modSp add mod">
        <pc:chgData name="Peruri, Sachin @ Global D&amp;T" userId="5801c9ec-0ddd-42e4-bc57-371779a88828" providerId="ADAL" clId="{25932B47-B7A7-0043-B3ED-EB9BA38D9045}" dt="2022-10-14T07:07:35.915" v="3199" actId="1076"/>
        <pc:sldMkLst>
          <pc:docMk/>
          <pc:sldMk cId="3826514722" sldId="2076137659"/>
        </pc:sldMkLst>
        <pc:spChg chg="mod">
          <ac:chgData name="Peruri, Sachin @ Global D&amp;T" userId="5801c9ec-0ddd-42e4-bc57-371779a88828" providerId="ADAL" clId="{25932B47-B7A7-0043-B3ED-EB9BA38D9045}" dt="2022-10-14T06:29:08.430" v="1700" actId="20577"/>
          <ac:spMkLst>
            <pc:docMk/>
            <pc:sldMk cId="3826514722" sldId="2076137659"/>
            <ac:spMk id="2" creationId="{B6FE61D1-DCDF-4F65-9652-DA81207E4127}"/>
          </ac:spMkLst>
        </pc:spChg>
        <pc:spChg chg="add mod">
          <ac:chgData name="Peruri, Sachin @ Global D&amp;T" userId="5801c9ec-0ddd-42e4-bc57-371779a88828" providerId="ADAL" clId="{25932B47-B7A7-0043-B3ED-EB9BA38D9045}" dt="2022-10-14T07:07:26.976" v="3196" actId="1076"/>
          <ac:spMkLst>
            <pc:docMk/>
            <pc:sldMk cId="3826514722" sldId="2076137659"/>
            <ac:spMk id="3" creationId="{40DA70C6-8635-6A8B-7963-42AC85D5E102}"/>
          </ac:spMkLst>
        </pc:spChg>
        <pc:picChg chg="del">
          <ac:chgData name="Peruri, Sachin @ Global D&amp;T" userId="5801c9ec-0ddd-42e4-bc57-371779a88828" providerId="ADAL" clId="{25932B47-B7A7-0043-B3ED-EB9BA38D9045}" dt="2022-10-14T06:29:09.466" v="1701" actId="478"/>
          <ac:picMkLst>
            <pc:docMk/>
            <pc:sldMk cId="3826514722" sldId="2076137659"/>
            <ac:picMk id="5" creationId="{01444B3F-8924-AF24-F099-2566CB702756}"/>
          </ac:picMkLst>
        </pc:picChg>
        <pc:picChg chg="add del mod">
          <ac:chgData name="Peruri, Sachin @ Global D&amp;T" userId="5801c9ec-0ddd-42e4-bc57-371779a88828" providerId="ADAL" clId="{25932B47-B7A7-0043-B3ED-EB9BA38D9045}" dt="2022-10-14T07:06:33.473" v="3189" actId="478"/>
          <ac:picMkLst>
            <pc:docMk/>
            <pc:sldMk cId="3826514722" sldId="2076137659"/>
            <ac:picMk id="2050" creationId="{CE8676FF-F688-DB22-D79D-4D4373568FA9}"/>
          </ac:picMkLst>
        </pc:picChg>
        <pc:picChg chg="add mod">
          <ac:chgData name="Peruri, Sachin @ Global D&amp;T" userId="5801c9ec-0ddd-42e4-bc57-371779a88828" providerId="ADAL" clId="{25932B47-B7A7-0043-B3ED-EB9BA38D9045}" dt="2022-10-14T07:07:35.915" v="3199" actId="1076"/>
          <ac:picMkLst>
            <pc:docMk/>
            <pc:sldMk cId="3826514722" sldId="2076137659"/>
            <ac:picMk id="2052" creationId="{CA6783AE-2FF5-0908-06B3-03BA97EB1262}"/>
          </ac:picMkLst>
        </pc:picChg>
      </pc:sldChg>
      <pc:sldChg chg="addSp modSp add mod">
        <pc:chgData name="Peruri, Sachin @ Global D&amp;T" userId="5801c9ec-0ddd-42e4-bc57-371779a88828" providerId="ADAL" clId="{25932B47-B7A7-0043-B3ED-EB9BA38D9045}" dt="2022-10-14T07:09:08.059" v="3207" actId="1076"/>
        <pc:sldMkLst>
          <pc:docMk/>
          <pc:sldMk cId="1323945238" sldId="2076137660"/>
        </pc:sldMkLst>
        <pc:spChg chg="mod">
          <ac:chgData name="Peruri, Sachin @ Global D&amp;T" userId="5801c9ec-0ddd-42e4-bc57-371779a88828" providerId="ADAL" clId="{25932B47-B7A7-0043-B3ED-EB9BA38D9045}" dt="2022-10-14T06:37:10.411" v="2266" actId="20577"/>
          <ac:spMkLst>
            <pc:docMk/>
            <pc:sldMk cId="1323945238" sldId="2076137660"/>
            <ac:spMk id="2" creationId="{B6FE61D1-DCDF-4F65-9652-DA81207E4127}"/>
          </ac:spMkLst>
        </pc:spChg>
        <pc:spChg chg="mod">
          <ac:chgData name="Peruri, Sachin @ Global D&amp;T" userId="5801c9ec-0ddd-42e4-bc57-371779a88828" providerId="ADAL" clId="{25932B47-B7A7-0043-B3ED-EB9BA38D9045}" dt="2022-10-14T07:09:08.059" v="3207" actId="1076"/>
          <ac:spMkLst>
            <pc:docMk/>
            <pc:sldMk cId="1323945238" sldId="2076137660"/>
            <ac:spMk id="3" creationId="{40DA70C6-8635-6A8B-7963-42AC85D5E102}"/>
          </ac:spMkLst>
        </pc:spChg>
        <pc:picChg chg="add mod">
          <ac:chgData name="Peruri, Sachin @ Global D&amp;T" userId="5801c9ec-0ddd-42e4-bc57-371779a88828" providerId="ADAL" clId="{25932B47-B7A7-0043-B3ED-EB9BA38D9045}" dt="2022-10-14T07:09:02.290" v="3206" actId="1076"/>
          <ac:picMkLst>
            <pc:docMk/>
            <pc:sldMk cId="1323945238" sldId="2076137660"/>
            <ac:picMk id="3074" creationId="{DA477A35-7A7E-09EF-10BA-8C48D924873F}"/>
          </ac:picMkLst>
        </pc:picChg>
      </pc:sldChg>
      <pc:sldMasterChg chg="del delSldLayout">
        <pc:chgData name="Peruri, Sachin @ Global D&amp;T" userId="5801c9ec-0ddd-42e4-bc57-371779a88828" providerId="ADAL" clId="{25932B47-B7A7-0043-B3ED-EB9BA38D9045}" dt="2022-10-14T07:09:27.571" v="3221" actId="2696"/>
        <pc:sldMasterMkLst>
          <pc:docMk/>
          <pc:sldMasterMk cId="2829357575" sldId="2147483661"/>
        </pc:sldMasterMkLst>
        <pc:sldLayoutChg chg="del">
          <pc:chgData name="Peruri, Sachin @ Global D&amp;T" userId="5801c9ec-0ddd-42e4-bc57-371779a88828" providerId="ADAL" clId="{25932B47-B7A7-0043-B3ED-EB9BA38D9045}" dt="2022-10-14T07:09:27.561" v="3209" actId="2696"/>
          <pc:sldLayoutMkLst>
            <pc:docMk/>
            <pc:sldMasterMk cId="2829357575" sldId="2147483661"/>
            <pc:sldLayoutMk cId="2580851581" sldId="2147483662"/>
          </pc:sldLayoutMkLst>
        </pc:sldLayoutChg>
        <pc:sldLayoutChg chg="del">
          <pc:chgData name="Peruri, Sachin @ Global D&amp;T" userId="5801c9ec-0ddd-42e4-bc57-371779a88828" providerId="ADAL" clId="{25932B47-B7A7-0043-B3ED-EB9BA38D9045}" dt="2022-10-14T07:09:27.562" v="3210" actId="2696"/>
          <pc:sldLayoutMkLst>
            <pc:docMk/>
            <pc:sldMasterMk cId="2829357575" sldId="2147483661"/>
            <pc:sldLayoutMk cId="1893294026" sldId="2147483663"/>
          </pc:sldLayoutMkLst>
        </pc:sldLayoutChg>
        <pc:sldLayoutChg chg="del">
          <pc:chgData name="Peruri, Sachin @ Global D&amp;T" userId="5801c9ec-0ddd-42e4-bc57-371779a88828" providerId="ADAL" clId="{25932B47-B7A7-0043-B3ED-EB9BA38D9045}" dt="2022-10-14T07:09:27.563" v="3211" actId="2696"/>
          <pc:sldLayoutMkLst>
            <pc:docMk/>
            <pc:sldMasterMk cId="2829357575" sldId="2147483661"/>
            <pc:sldLayoutMk cId="3656288181" sldId="2147483664"/>
          </pc:sldLayoutMkLst>
        </pc:sldLayoutChg>
        <pc:sldLayoutChg chg="del">
          <pc:chgData name="Peruri, Sachin @ Global D&amp;T" userId="5801c9ec-0ddd-42e4-bc57-371779a88828" providerId="ADAL" clId="{25932B47-B7A7-0043-B3ED-EB9BA38D9045}" dt="2022-10-14T07:09:27.563" v="3212" actId="2696"/>
          <pc:sldLayoutMkLst>
            <pc:docMk/>
            <pc:sldMasterMk cId="2829357575" sldId="2147483661"/>
            <pc:sldLayoutMk cId="662640262" sldId="2147483665"/>
          </pc:sldLayoutMkLst>
        </pc:sldLayoutChg>
        <pc:sldLayoutChg chg="del">
          <pc:chgData name="Peruri, Sachin @ Global D&amp;T" userId="5801c9ec-0ddd-42e4-bc57-371779a88828" providerId="ADAL" clId="{25932B47-B7A7-0043-B3ED-EB9BA38D9045}" dt="2022-10-14T07:09:27.564" v="3213" actId="2696"/>
          <pc:sldLayoutMkLst>
            <pc:docMk/>
            <pc:sldMasterMk cId="2829357575" sldId="2147483661"/>
            <pc:sldLayoutMk cId="3965284919" sldId="2147483666"/>
          </pc:sldLayoutMkLst>
        </pc:sldLayoutChg>
        <pc:sldLayoutChg chg="del">
          <pc:chgData name="Peruri, Sachin @ Global D&amp;T" userId="5801c9ec-0ddd-42e4-bc57-371779a88828" providerId="ADAL" clId="{25932B47-B7A7-0043-B3ED-EB9BA38D9045}" dt="2022-10-14T07:09:27.565" v="3214" actId="2696"/>
          <pc:sldLayoutMkLst>
            <pc:docMk/>
            <pc:sldMasterMk cId="2829357575" sldId="2147483661"/>
            <pc:sldLayoutMk cId="3472534051" sldId="2147483667"/>
          </pc:sldLayoutMkLst>
        </pc:sldLayoutChg>
        <pc:sldLayoutChg chg="del">
          <pc:chgData name="Peruri, Sachin @ Global D&amp;T" userId="5801c9ec-0ddd-42e4-bc57-371779a88828" providerId="ADAL" clId="{25932B47-B7A7-0043-B3ED-EB9BA38D9045}" dt="2022-10-14T07:09:27.566" v="3215" actId="2696"/>
          <pc:sldLayoutMkLst>
            <pc:docMk/>
            <pc:sldMasterMk cId="2829357575" sldId="2147483661"/>
            <pc:sldLayoutMk cId="3640874805" sldId="2147483668"/>
          </pc:sldLayoutMkLst>
        </pc:sldLayoutChg>
        <pc:sldLayoutChg chg="del">
          <pc:chgData name="Peruri, Sachin @ Global D&amp;T" userId="5801c9ec-0ddd-42e4-bc57-371779a88828" providerId="ADAL" clId="{25932B47-B7A7-0043-B3ED-EB9BA38D9045}" dt="2022-10-14T07:09:27.566" v="3216" actId="2696"/>
          <pc:sldLayoutMkLst>
            <pc:docMk/>
            <pc:sldMasterMk cId="2829357575" sldId="2147483661"/>
            <pc:sldLayoutMk cId="3494266793" sldId="2147483669"/>
          </pc:sldLayoutMkLst>
        </pc:sldLayoutChg>
        <pc:sldLayoutChg chg="del">
          <pc:chgData name="Peruri, Sachin @ Global D&amp;T" userId="5801c9ec-0ddd-42e4-bc57-371779a88828" providerId="ADAL" clId="{25932B47-B7A7-0043-B3ED-EB9BA38D9045}" dt="2022-10-14T07:09:27.567" v="3217" actId="2696"/>
          <pc:sldLayoutMkLst>
            <pc:docMk/>
            <pc:sldMasterMk cId="2829357575" sldId="2147483661"/>
            <pc:sldLayoutMk cId="3451401545" sldId="2147483670"/>
          </pc:sldLayoutMkLst>
        </pc:sldLayoutChg>
        <pc:sldLayoutChg chg="del">
          <pc:chgData name="Peruri, Sachin @ Global D&amp;T" userId="5801c9ec-0ddd-42e4-bc57-371779a88828" providerId="ADAL" clId="{25932B47-B7A7-0043-B3ED-EB9BA38D9045}" dt="2022-10-14T07:09:27.568" v="3218" actId="2696"/>
          <pc:sldLayoutMkLst>
            <pc:docMk/>
            <pc:sldMasterMk cId="2829357575" sldId="2147483661"/>
            <pc:sldLayoutMk cId="3732271141" sldId="2147483671"/>
          </pc:sldLayoutMkLst>
        </pc:sldLayoutChg>
        <pc:sldLayoutChg chg="del">
          <pc:chgData name="Peruri, Sachin @ Global D&amp;T" userId="5801c9ec-0ddd-42e4-bc57-371779a88828" providerId="ADAL" clId="{25932B47-B7A7-0043-B3ED-EB9BA38D9045}" dt="2022-10-14T07:09:27.569" v="3219" actId="2696"/>
          <pc:sldLayoutMkLst>
            <pc:docMk/>
            <pc:sldMasterMk cId="2829357575" sldId="2147483661"/>
            <pc:sldLayoutMk cId="3786071726" sldId="2147483672"/>
          </pc:sldLayoutMkLst>
        </pc:sldLayoutChg>
        <pc:sldLayoutChg chg="del">
          <pc:chgData name="Peruri, Sachin @ Global D&amp;T" userId="5801c9ec-0ddd-42e4-bc57-371779a88828" providerId="ADAL" clId="{25932B47-B7A7-0043-B3ED-EB9BA38D9045}" dt="2022-10-14T07:09:27.569" v="3220" actId="2696"/>
          <pc:sldLayoutMkLst>
            <pc:docMk/>
            <pc:sldMasterMk cId="2829357575" sldId="2147483661"/>
            <pc:sldLayoutMk cId="1507712131" sldId="2147483673"/>
          </pc:sldLayoutMkLst>
        </pc:sldLayoutChg>
      </pc:sldMasterChg>
    </pc:docChg>
  </pc:docChgLst>
</pc:chgInfo>
</file>

<file path=ppt/media/image1.png>
</file>

<file path=ppt/media/image2.jpe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40700-61C5-4600-9323-1D7DE9A94F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3CE4D4-038C-4DCE-A4FE-0EC65FFB34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4A6A0-1FC4-44CC-A1CB-7BD8EB173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E8DF3-2037-4173-B6FD-7FA7001A4B20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013170-C994-4DD2-ABA8-467F3AAF0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5E9AB0-C279-4050-9039-4D68817E7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5E56E-E113-4BB0-869E-04925F645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3545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7D0AB-7C99-49D7-81A3-8E6B3DD20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E61ED3-4CED-4407-9D5C-0278F9DCE6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5CCD55-9DAD-4231-BC43-98D584B4A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E8DF3-2037-4173-B6FD-7FA7001A4B20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D6B202-F9BD-458F-A45C-221FF305E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09910-4168-4E76-B009-911987F5E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5E56E-E113-4BB0-869E-04925F645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4881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5A8EC2-CD67-4ED3-B7E2-BF0A88C2B3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AC9B8E-1305-4E43-98D0-4FE1DEE88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3A2AF-8FCE-4224-8FF1-EC47B44D4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E8DF3-2037-4173-B6FD-7FA7001A4B20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EACE1A-9E55-48CE-9745-EBE6720F8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9BA9C6-7B45-4A9A-B2E9-FD5775201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5E56E-E113-4BB0-869E-04925F645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23929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CFAA8C7-7A52-70BB-BE91-64CFBEE6D5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223378" cy="6858000"/>
          </a:xfrm>
          <a:prstGeom prst="rect">
            <a:avLst/>
          </a:prstGeom>
        </p:spPr>
      </p:pic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32E193A-0A63-23EF-12EC-A09C3DFA36B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98365" y="874713"/>
            <a:ext cx="4472333" cy="5078826"/>
          </a:xfrm>
          <a:prstGeom prst="rect">
            <a:avLst/>
          </a:prstGeom>
        </p:spPr>
        <p:txBody>
          <a:bodyPr/>
          <a:lstStyle>
            <a:lvl1pPr>
              <a:defRPr b="0" i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Calibre Medium" panose="020B0503030202060203" pitchFamily="34" charset="77"/>
              </a:defRPr>
            </a:lvl1pPr>
          </a:lstStyle>
          <a:p>
            <a:r>
              <a:rPr lang="en-US" dirty="0"/>
              <a:t>Image Placeholder</a:t>
            </a:r>
          </a:p>
        </p:txBody>
      </p:sp>
    </p:spTree>
    <p:extLst>
      <p:ext uri="{BB962C8B-B14F-4D97-AF65-F5344CB8AC3E}">
        <p14:creationId xmlns:p14="http://schemas.microsoft.com/office/powerpoint/2010/main" val="26089072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Cover 1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6F222E5-437D-4D26-94F0-6DA259B5944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584575" y="1606550"/>
            <a:ext cx="8094664" cy="4775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B50443A-8339-4B27-B4A9-FF02F1201B4A}"/>
              </a:ext>
            </a:extLst>
          </p:cNvPr>
          <p:cNvCxnSpPr>
            <a:cxnSpLocks/>
          </p:cNvCxnSpPr>
          <p:nvPr userDrawn="1"/>
        </p:nvCxnSpPr>
        <p:spPr>
          <a:xfrm>
            <a:off x="3584575" y="601449"/>
            <a:ext cx="6558602" cy="0"/>
          </a:xfrm>
          <a:prstGeom prst="line">
            <a:avLst/>
          </a:prstGeom>
          <a:ln w="3175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Holder 3">
            <a:extLst>
              <a:ext uri="{FF2B5EF4-FFF2-40B4-BE49-F238E27FC236}">
                <a16:creationId xmlns:a16="http://schemas.microsoft.com/office/drawing/2014/main" id="{76276979-8C48-B54F-A483-0C1D538B4166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511174" y="6217054"/>
            <a:ext cx="1435101" cy="412100"/>
          </a:xfrm>
          <a:prstGeom prst="rect">
            <a:avLst/>
          </a:prstGeom>
        </p:spPr>
        <p:txBody>
          <a:bodyPr lIns="0" tIns="0" rIns="0" bIns="0"/>
          <a:lstStyle>
            <a:lvl1pPr marL="0" marR="0" indent="0" defTabSz="554492" eaLnBrk="1" fontAlgn="auto" latinLnBrk="0" hangingPunct="1">
              <a:lnSpc>
                <a:spcPts val="169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1050" b="0" kern="1200" spc="-3" dirty="0" err="1" smtClean="0">
                <a:solidFill>
                  <a:srgbClr val="FFFFFF"/>
                </a:solidFill>
                <a:latin typeface="Space Mono" panose="02000509040000020004" pitchFamily="49" charset="0"/>
                <a:ea typeface="+mn-ea"/>
                <a:cs typeface="Space Mono" panose="02000509040000020004" pitchFamily="49" charset="0"/>
              </a:defRPr>
            </a:lvl1pPr>
          </a:lstStyle>
          <a:p>
            <a:r>
              <a:rPr lang="en-GB" dirty="0"/>
              <a:t>21 JANUARY 2021</a:t>
            </a:r>
          </a:p>
          <a:p>
            <a:endParaRPr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B9FA0E-E9B2-48CD-AB3E-621C23814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765" y="1548314"/>
            <a:ext cx="2459036" cy="1929899"/>
          </a:xfrm>
        </p:spPr>
        <p:txBody>
          <a:bodyPr/>
          <a:lstStyle>
            <a:lvl1pPr>
              <a:lnSpc>
                <a:spcPct val="85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D9956ED-0AB6-478A-B82C-B67610F4E3D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11175" y="4102100"/>
            <a:ext cx="2459036" cy="1149349"/>
          </a:xfrm>
        </p:spPr>
        <p:txBody>
          <a:bodyPr tIns="0">
            <a:noAutofit/>
          </a:bodyPr>
          <a:lstStyle>
            <a:lvl1pPr>
              <a:defRPr sz="170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 sz="1700" b="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1402F92-C298-4C9D-B165-225CA6300EEC}"/>
              </a:ext>
            </a:extLst>
          </p:cNvPr>
          <p:cNvSpPr/>
          <p:nvPr userDrawn="1"/>
        </p:nvSpPr>
        <p:spPr>
          <a:xfrm>
            <a:off x="0" y="0"/>
            <a:ext cx="3584575" cy="109165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8DC29A5-5337-434A-9751-4A87BDE88ACF}"/>
              </a:ext>
            </a:extLst>
          </p:cNvPr>
          <p:cNvGrpSpPr/>
          <p:nvPr/>
        </p:nvGrpSpPr>
        <p:grpSpPr>
          <a:xfrm>
            <a:off x="10758474" y="482113"/>
            <a:ext cx="920764" cy="229061"/>
            <a:chOff x="848687" y="3664503"/>
            <a:chExt cx="1518301" cy="377738"/>
          </a:xfrm>
        </p:grpSpPr>
        <p:sp>
          <p:nvSpPr>
            <p:cNvPr id="15" name="object 4">
              <a:extLst>
                <a:ext uri="{FF2B5EF4-FFF2-40B4-BE49-F238E27FC236}">
                  <a16:creationId xmlns:a16="http://schemas.microsoft.com/office/drawing/2014/main" id="{3269F574-7AB1-4989-BB45-E7185E6D44D8}"/>
                </a:ext>
              </a:extLst>
            </p:cNvPr>
            <p:cNvSpPr/>
            <p:nvPr/>
          </p:nvSpPr>
          <p:spPr>
            <a:xfrm>
              <a:off x="1259721" y="3664503"/>
              <a:ext cx="339090" cy="376555"/>
            </a:xfrm>
            <a:custGeom>
              <a:avLst/>
              <a:gdLst/>
              <a:ahLst/>
              <a:cxnLst/>
              <a:rect l="l" t="t" r="r" b="b"/>
              <a:pathLst>
                <a:path w="339090" h="376554">
                  <a:moveTo>
                    <a:pt x="0" y="0"/>
                  </a:moveTo>
                  <a:lnTo>
                    <a:pt x="0" y="376480"/>
                  </a:lnTo>
                  <a:lnTo>
                    <a:pt x="194873" y="376480"/>
                  </a:lnTo>
                  <a:lnTo>
                    <a:pt x="261806" y="367185"/>
                  </a:lnTo>
                  <a:lnTo>
                    <a:pt x="306387" y="342675"/>
                  </a:lnTo>
                  <a:lnTo>
                    <a:pt x="331222" y="308010"/>
                  </a:lnTo>
                  <a:lnTo>
                    <a:pt x="334955" y="288734"/>
                  </a:lnTo>
                  <a:lnTo>
                    <a:pt x="92719" y="288734"/>
                  </a:lnTo>
                  <a:lnTo>
                    <a:pt x="92719" y="225699"/>
                  </a:lnTo>
                  <a:lnTo>
                    <a:pt x="328395" y="225699"/>
                  </a:lnTo>
                  <a:lnTo>
                    <a:pt x="308948" y="200777"/>
                  </a:lnTo>
                  <a:lnTo>
                    <a:pt x="288342" y="186665"/>
                  </a:lnTo>
                  <a:lnTo>
                    <a:pt x="278975" y="182486"/>
                  </a:lnTo>
                  <a:lnTo>
                    <a:pt x="308058" y="166465"/>
                  </a:lnTo>
                  <a:lnTo>
                    <a:pt x="325274" y="144305"/>
                  </a:lnTo>
                  <a:lnTo>
                    <a:pt x="325439" y="143796"/>
                  </a:lnTo>
                  <a:lnTo>
                    <a:pt x="92803" y="143796"/>
                  </a:lnTo>
                  <a:lnTo>
                    <a:pt x="92719" y="81903"/>
                  </a:lnTo>
                  <a:lnTo>
                    <a:pt x="333183" y="81903"/>
                  </a:lnTo>
                  <a:lnTo>
                    <a:pt x="328306" y="57731"/>
                  </a:lnTo>
                  <a:lnTo>
                    <a:pt x="304671" y="27959"/>
                  </a:lnTo>
                  <a:lnTo>
                    <a:pt x="261426" y="7584"/>
                  </a:lnTo>
                  <a:lnTo>
                    <a:pt x="195386" y="31"/>
                  </a:lnTo>
                  <a:lnTo>
                    <a:pt x="0" y="0"/>
                  </a:lnTo>
                  <a:close/>
                </a:path>
                <a:path w="339090" h="376554">
                  <a:moveTo>
                    <a:pt x="328395" y="225699"/>
                  </a:moveTo>
                  <a:lnTo>
                    <a:pt x="221008" y="225699"/>
                  </a:lnTo>
                  <a:lnTo>
                    <a:pt x="221302" y="225741"/>
                  </a:lnTo>
                  <a:lnTo>
                    <a:pt x="232420" y="229124"/>
                  </a:lnTo>
                  <a:lnTo>
                    <a:pt x="241310" y="235953"/>
                  </a:lnTo>
                  <a:lnTo>
                    <a:pt x="247207" y="245393"/>
                  </a:lnTo>
                  <a:lnTo>
                    <a:pt x="249343" y="256609"/>
                  </a:lnTo>
                  <a:lnTo>
                    <a:pt x="246841" y="268844"/>
                  </a:lnTo>
                  <a:lnTo>
                    <a:pt x="240055" y="279025"/>
                  </a:lnTo>
                  <a:lnTo>
                    <a:pt x="230065" y="286029"/>
                  </a:lnTo>
                  <a:lnTo>
                    <a:pt x="217951" y="288734"/>
                  </a:lnTo>
                  <a:lnTo>
                    <a:pt x="334955" y="288734"/>
                  </a:lnTo>
                  <a:lnTo>
                    <a:pt x="338921" y="268253"/>
                  </a:lnTo>
                  <a:lnTo>
                    <a:pt x="329555" y="227186"/>
                  </a:lnTo>
                  <a:lnTo>
                    <a:pt x="328395" y="225699"/>
                  </a:lnTo>
                  <a:close/>
                </a:path>
                <a:path w="339090" h="376554">
                  <a:moveTo>
                    <a:pt x="333183" y="81903"/>
                  </a:moveTo>
                  <a:lnTo>
                    <a:pt x="224275" y="81903"/>
                  </a:lnTo>
                  <a:lnTo>
                    <a:pt x="224747" y="81997"/>
                  </a:lnTo>
                  <a:lnTo>
                    <a:pt x="235019" y="85723"/>
                  </a:lnTo>
                  <a:lnTo>
                    <a:pt x="243141" y="92467"/>
                  </a:lnTo>
                  <a:lnTo>
                    <a:pt x="248480" y="101494"/>
                  </a:lnTo>
                  <a:lnTo>
                    <a:pt x="250400" y="112069"/>
                  </a:lnTo>
                  <a:lnTo>
                    <a:pt x="248352" y="123093"/>
                  </a:lnTo>
                  <a:lnTo>
                    <a:pt x="242698" y="132727"/>
                  </a:lnTo>
                  <a:lnTo>
                    <a:pt x="234175" y="139909"/>
                  </a:lnTo>
                  <a:lnTo>
                    <a:pt x="223521" y="143576"/>
                  </a:lnTo>
                  <a:lnTo>
                    <a:pt x="92803" y="143796"/>
                  </a:lnTo>
                  <a:lnTo>
                    <a:pt x="325439" y="143796"/>
                  </a:lnTo>
                  <a:lnTo>
                    <a:pt x="333476" y="118983"/>
                  </a:lnTo>
                  <a:lnTo>
                    <a:pt x="335518" y="93473"/>
                  </a:lnTo>
                  <a:lnTo>
                    <a:pt x="333183" y="8190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21" name="object 5">
              <a:extLst>
                <a:ext uri="{FF2B5EF4-FFF2-40B4-BE49-F238E27FC236}">
                  <a16:creationId xmlns:a16="http://schemas.microsoft.com/office/drawing/2014/main" id="{93A601D7-4955-4D7C-ACB6-923E669EF703}"/>
                </a:ext>
              </a:extLst>
            </p:cNvPr>
            <p:cNvSpPr/>
            <p:nvPr/>
          </p:nvSpPr>
          <p:spPr>
            <a:xfrm>
              <a:off x="2036153" y="3664565"/>
              <a:ext cx="330835" cy="377190"/>
            </a:xfrm>
            <a:custGeom>
              <a:avLst/>
              <a:gdLst/>
              <a:ahLst/>
              <a:cxnLst/>
              <a:rect l="l" t="t" r="r" b="b"/>
              <a:pathLst>
                <a:path w="330835" h="377189">
                  <a:moveTo>
                    <a:pt x="330225" y="290830"/>
                  </a:moveTo>
                  <a:lnTo>
                    <a:pt x="91986" y="290830"/>
                  </a:lnTo>
                  <a:lnTo>
                    <a:pt x="91986" y="226060"/>
                  </a:lnTo>
                  <a:lnTo>
                    <a:pt x="306755" y="226060"/>
                  </a:lnTo>
                  <a:lnTo>
                    <a:pt x="306755" y="142240"/>
                  </a:lnTo>
                  <a:lnTo>
                    <a:pt x="91859" y="142240"/>
                  </a:lnTo>
                  <a:lnTo>
                    <a:pt x="91859" y="82550"/>
                  </a:lnTo>
                  <a:lnTo>
                    <a:pt x="330085" y="82550"/>
                  </a:lnTo>
                  <a:lnTo>
                    <a:pt x="330085" y="0"/>
                  </a:lnTo>
                  <a:lnTo>
                    <a:pt x="0" y="0"/>
                  </a:lnTo>
                  <a:lnTo>
                    <a:pt x="0" y="82550"/>
                  </a:lnTo>
                  <a:lnTo>
                    <a:pt x="0" y="142240"/>
                  </a:lnTo>
                  <a:lnTo>
                    <a:pt x="0" y="226060"/>
                  </a:lnTo>
                  <a:lnTo>
                    <a:pt x="0" y="290830"/>
                  </a:lnTo>
                  <a:lnTo>
                    <a:pt x="0" y="377190"/>
                  </a:lnTo>
                  <a:lnTo>
                    <a:pt x="330225" y="377190"/>
                  </a:lnTo>
                  <a:lnTo>
                    <a:pt x="330225" y="29083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23" name="object 6">
              <a:extLst>
                <a:ext uri="{FF2B5EF4-FFF2-40B4-BE49-F238E27FC236}">
                  <a16:creationId xmlns:a16="http://schemas.microsoft.com/office/drawing/2014/main" id="{B1DE8E91-7763-4093-91E4-6CF6F003B448}"/>
                </a:ext>
              </a:extLst>
            </p:cNvPr>
            <p:cNvSpPr/>
            <p:nvPr/>
          </p:nvSpPr>
          <p:spPr>
            <a:xfrm>
              <a:off x="1644435" y="3665051"/>
              <a:ext cx="335280" cy="377190"/>
            </a:xfrm>
            <a:custGeom>
              <a:avLst/>
              <a:gdLst/>
              <a:ahLst/>
              <a:cxnLst/>
              <a:rect l="l" t="t" r="r" b="b"/>
              <a:pathLst>
                <a:path w="335280" h="377189">
                  <a:moveTo>
                    <a:pt x="199669" y="0"/>
                  </a:moveTo>
                  <a:lnTo>
                    <a:pt x="0" y="0"/>
                  </a:lnTo>
                  <a:lnTo>
                    <a:pt x="0" y="376595"/>
                  </a:lnTo>
                  <a:lnTo>
                    <a:pt x="91683" y="376595"/>
                  </a:lnTo>
                  <a:lnTo>
                    <a:pt x="91683" y="224213"/>
                  </a:lnTo>
                  <a:lnTo>
                    <a:pt x="326253" y="224118"/>
                  </a:lnTo>
                  <a:lnTo>
                    <a:pt x="325144" y="219532"/>
                  </a:lnTo>
                  <a:lnTo>
                    <a:pt x="306446" y="197092"/>
                  </a:lnTo>
                  <a:lnTo>
                    <a:pt x="287747" y="185212"/>
                  </a:lnTo>
                  <a:lnTo>
                    <a:pt x="279248" y="181732"/>
                  </a:lnTo>
                  <a:lnTo>
                    <a:pt x="311398" y="171085"/>
                  </a:lnTo>
                  <a:lnTo>
                    <a:pt x="327907" y="158870"/>
                  </a:lnTo>
                  <a:lnTo>
                    <a:pt x="332465" y="142697"/>
                  </a:lnTo>
                  <a:lnTo>
                    <a:pt x="91368" y="142697"/>
                  </a:lnTo>
                  <a:lnTo>
                    <a:pt x="91368" y="82405"/>
                  </a:lnTo>
                  <a:lnTo>
                    <a:pt x="330982" y="82405"/>
                  </a:lnTo>
                  <a:lnTo>
                    <a:pt x="322904" y="48781"/>
                  </a:lnTo>
                  <a:lnTo>
                    <a:pt x="291714" y="18725"/>
                  </a:lnTo>
                  <a:lnTo>
                    <a:pt x="248299" y="3942"/>
                  </a:lnTo>
                  <a:lnTo>
                    <a:pt x="199669" y="0"/>
                  </a:lnTo>
                  <a:close/>
                </a:path>
                <a:path w="335280" h="377189">
                  <a:moveTo>
                    <a:pt x="326253" y="224118"/>
                  </a:moveTo>
                  <a:lnTo>
                    <a:pt x="192664" y="224118"/>
                  </a:lnTo>
                  <a:lnTo>
                    <a:pt x="212896" y="228524"/>
                  </a:lnTo>
                  <a:lnTo>
                    <a:pt x="229210" y="239988"/>
                  </a:lnTo>
                  <a:lnTo>
                    <a:pt x="240101" y="256850"/>
                  </a:lnTo>
                  <a:lnTo>
                    <a:pt x="244065" y="277447"/>
                  </a:lnTo>
                  <a:lnTo>
                    <a:pt x="244065" y="376260"/>
                  </a:lnTo>
                  <a:lnTo>
                    <a:pt x="333811" y="376239"/>
                  </a:lnTo>
                  <a:lnTo>
                    <a:pt x="333644" y="254693"/>
                  </a:lnTo>
                  <a:lnTo>
                    <a:pt x="326253" y="224118"/>
                  </a:lnTo>
                  <a:close/>
                </a:path>
                <a:path w="335280" h="377189">
                  <a:moveTo>
                    <a:pt x="330982" y="82405"/>
                  </a:moveTo>
                  <a:lnTo>
                    <a:pt x="220286" y="82405"/>
                  </a:lnTo>
                  <a:lnTo>
                    <a:pt x="231110" y="84408"/>
                  </a:lnTo>
                  <a:lnTo>
                    <a:pt x="240043" y="89930"/>
                  </a:lnTo>
                  <a:lnTo>
                    <a:pt x="246453" y="98242"/>
                  </a:lnTo>
                  <a:lnTo>
                    <a:pt x="249709" y="108614"/>
                  </a:lnTo>
                  <a:lnTo>
                    <a:pt x="249709" y="116834"/>
                  </a:lnTo>
                  <a:lnTo>
                    <a:pt x="220244" y="142655"/>
                  </a:lnTo>
                  <a:lnTo>
                    <a:pt x="91368" y="142697"/>
                  </a:lnTo>
                  <a:lnTo>
                    <a:pt x="332465" y="142697"/>
                  </a:lnTo>
                  <a:lnTo>
                    <a:pt x="333989" y="137289"/>
                  </a:lnTo>
                  <a:lnTo>
                    <a:pt x="334858" y="98541"/>
                  </a:lnTo>
                  <a:lnTo>
                    <a:pt x="330982" y="8240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24" name="object 7">
              <a:extLst>
                <a:ext uri="{FF2B5EF4-FFF2-40B4-BE49-F238E27FC236}">
                  <a16:creationId xmlns:a16="http://schemas.microsoft.com/office/drawing/2014/main" id="{1CBE5F1B-51A5-428B-90A1-E3145DA3F053}"/>
                </a:ext>
              </a:extLst>
            </p:cNvPr>
            <p:cNvSpPr/>
            <p:nvPr/>
          </p:nvSpPr>
          <p:spPr>
            <a:xfrm>
              <a:off x="848687" y="3664564"/>
              <a:ext cx="354965" cy="377190"/>
            </a:xfrm>
            <a:custGeom>
              <a:avLst/>
              <a:gdLst/>
              <a:ahLst/>
              <a:cxnLst/>
              <a:rect l="l" t="t" r="r" b="b"/>
              <a:pathLst>
                <a:path w="354965" h="377189">
                  <a:moveTo>
                    <a:pt x="354104" y="0"/>
                  </a:moveTo>
                  <a:lnTo>
                    <a:pt x="189460" y="303"/>
                  </a:lnTo>
                  <a:lnTo>
                    <a:pt x="133681" y="8175"/>
                  </a:lnTo>
                  <a:lnTo>
                    <a:pt x="89820" y="27103"/>
                  </a:lnTo>
                  <a:lnTo>
                    <a:pt x="52596" y="57207"/>
                  </a:lnTo>
                  <a:lnTo>
                    <a:pt x="21079" y="101104"/>
                  </a:lnTo>
                  <a:lnTo>
                    <a:pt x="2386" y="157627"/>
                  </a:lnTo>
                  <a:lnTo>
                    <a:pt x="0" y="187742"/>
                  </a:lnTo>
                  <a:lnTo>
                    <a:pt x="190" y="197329"/>
                  </a:lnTo>
                  <a:lnTo>
                    <a:pt x="16489" y="266259"/>
                  </a:lnTo>
                  <a:lnTo>
                    <a:pt x="38678" y="302234"/>
                  </a:lnTo>
                  <a:lnTo>
                    <a:pt x="68749" y="332267"/>
                  </a:lnTo>
                  <a:lnTo>
                    <a:pt x="105808" y="355235"/>
                  </a:lnTo>
                  <a:lnTo>
                    <a:pt x="142685" y="367390"/>
                  </a:lnTo>
                  <a:lnTo>
                    <a:pt x="208234" y="375925"/>
                  </a:lnTo>
                  <a:lnTo>
                    <a:pt x="354261" y="376690"/>
                  </a:lnTo>
                  <a:lnTo>
                    <a:pt x="354586" y="286043"/>
                  </a:lnTo>
                  <a:lnTo>
                    <a:pt x="351570" y="286085"/>
                  </a:lnTo>
                  <a:lnTo>
                    <a:pt x="330761" y="286407"/>
                  </a:lnTo>
                  <a:lnTo>
                    <a:pt x="283056" y="286781"/>
                  </a:lnTo>
                  <a:lnTo>
                    <a:pt x="227573" y="286371"/>
                  </a:lnTo>
                  <a:lnTo>
                    <a:pt x="183428" y="284336"/>
                  </a:lnTo>
                  <a:lnTo>
                    <a:pt x="139749" y="271800"/>
                  </a:lnTo>
                  <a:lnTo>
                    <a:pt x="94943" y="217002"/>
                  </a:lnTo>
                  <a:lnTo>
                    <a:pt x="90049" y="184811"/>
                  </a:lnTo>
                  <a:lnTo>
                    <a:pt x="96443" y="148666"/>
                  </a:lnTo>
                  <a:lnTo>
                    <a:pt x="143102" y="98331"/>
                  </a:lnTo>
                  <a:lnTo>
                    <a:pt x="180371" y="87390"/>
                  </a:lnTo>
                  <a:lnTo>
                    <a:pt x="274821" y="85208"/>
                  </a:lnTo>
                  <a:lnTo>
                    <a:pt x="353811" y="85630"/>
                  </a:lnTo>
                  <a:lnTo>
                    <a:pt x="35410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6402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Cover 2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6F222E5-437D-4D26-94F0-6DA259B5944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1176" y="1612900"/>
            <a:ext cx="2460624" cy="4775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B50443A-8339-4B27-B4A9-FF02F1201B4A}"/>
              </a:ext>
            </a:extLst>
          </p:cNvPr>
          <p:cNvCxnSpPr>
            <a:cxnSpLocks/>
          </p:cNvCxnSpPr>
          <p:nvPr/>
        </p:nvCxnSpPr>
        <p:spPr>
          <a:xfrm>
            <a:off x="3584575" y="601449"/>
            <a:ext cx="6558602" cy="0"/>
          </a:xfrm>
          <a:prstGeom prst="line">
            <a:avLst/>
          </a:prstGeom>
          <a:ln w="3175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Holder 3">
            <a:extLst>
              <a:ext uri="{FF2B5EF4-FFF2-40B4-BE49-F238E27FC236}">
                <a16:creationId xmlns:a16="http://schemas.microsoft.com/office/drawing/2014/main" id="{76276979-8C48-B54F-A483-0C1D538B4166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10244137" y="6215179"/>
            <a:ext cx="1435101" cy="4121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r" defTabSz="554492" eaLnBrk="1" fontAlgn="auto" latinLnBrk="0" hangingPunct="1">
              <a:lnSpc>
                <a:spcPts val="169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1050" b="0" kern="1200" spc="-3" dirty="0" err="1" smtClean="0">
                <a:solidFill>
                  <a:srgbClr val="FFFFFF"/>
                </a:solidFill>
                <a:latin typeface="Space Mono" panose="02000509040000020004" pitchFamily="49" charset="0"/>
                <a:ea typeface="+mn-ea"/>
                <a:cs typeface="Space Mono" panose="02000509040000020004" pitchFamily="49" charset="0"/>
              </a:defRPr>
            </a:lvl1pPr>
          </a:lstStyle>
          <a:p>
            <a:r>
              <a:rPr lang="en-GB" dirty="0"/>
              <a:t>21 JANUARY 2021</a:t>
            </a:r>
          </a:p>
          <a:p>
            <a:endParaRPr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B9FA0E-E9B2-48CD-AB3E-621C23814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575" y="1556510"/>
            <a:ext cx="5022844" cy="1820100"/>
          </a:xfrm>
        </p:spPr>
        <p:txBody>
          <a:bodyPr/>
          <a:lstStyle>
            <a:lvl1pPr>
              <a:lnSpc>
                <a:spcPct val="85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1402F92-C298-4C9D-B165-225CA6300EEC}"/>
              </a:ext>
            </a:extLst>
          </p:cNvPr>
          <p:cNvSpPr/>
          <p:nvPr/>
        </p:nvSpPr>
        <p:spPr>
          <a:xfrm>
            <a:off x="0" y="0"/>
            <a:ext cx="3584575" cy="109165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8DC29A5-5337-434A-9751-4A87BDE88ACF}"/>
              </a:ext>
            </a:extLst>
          </p:cNvPr>
          <p:cNvGrpSpPr/>
          <p:nvPr/>
        </p:nvGrpSpPr>
        <p:grpSpPr>
          <a:xfrm>
            <a:off x="10758474" y="482113"/>
            <a:ext cx="920764" cy="229061"/>
            <a:chOff x="848687" y="3664503"/>
            <a:chExt cx="1518301" cy="377738"/>
          </a:xfrm>
        </p:grpSpPr>
        <p:sp>
          <p:nvSpPr>
            <p:cNvPr id="15" name="object 4">
              <a:extLst>
                <a:ext uri="{FF2B5EF4-FFF2-40B4-BE49-F238E27FC236}">
                  <a16:creationId xmlns:a16="http://schemas.microsoft.com/office/drawing/2014/main" id="{3269F574-7AB1-4989-BB45-E7185E6D44D8}"/>
                </a:ext>
              </a:extLst>
            </p:cNvPr>
            <p:cNvSpPr/>
            <p:nvPr/>
          </p:nvSpPr>
          <p:spPr>
            <a:xfrm>
              <a:off x="1259721" y="3664503"/>
              <a:ext cx="339090" cy="376555"/>
            </a:xfrm>
            <a:custGeom>
              <a:avLst/>
              <a:gdLst/>
              <a:ahLst/>
              <a:cxnLst/>
              <a:rect l="l" t="t" r="r" b="b"/>
              <a:pathLst>
                <a:path w="339090" h="376554">
                  <a:moveTo>
                    <a:pt x="0" y="0"/>
                  </a:moveTo>
                  <a:lnTo>
                    <a:pt x="0" y="376480"/>
                  </a:lnTo>
                  <a:lnTo>
                    <a:pt x="194873" y="376480"/>
                  </a:lnTo>
                  <a:lnTo>
                    <a:pt x="261806" y="367185"/>
                  </a:lnTo>
                  <a:lnTo>
                    <a:pt x="306387" y="342675"/>
                  </a:lnTo>
                  <a:lnTo>
                    <a:pt x="331222" y="308010"/>
                  </a:lnTo>
                  <a:lnTo>
                    <a:pt x="334955" y="288734"/>
                  </a:lnTo>
                  <a:lnTo>
                    <a:pt x="92719" y="288734"/>
                  </a:lnTo>
                  <a:lnTo>
                    <a:pt x="92719" y="225699"/>
                  </a:lnTo>
                  <a:lnTo>
                    <a:pt x="328395" y="225699"/>
                  </a:lnTo>
                  <a:lnTo>
                    <a:pt x="308948" y="200777"/>
                  </a:lnTo>
                  <a:lnTo>
                    <a:pt x="288342" y="186665"/>
                  </a:lnTo>
                  <a:lnTo>
                    <a:pt x="278975" y="182486"/>
                  </a:lnTo>
                  <a:lnTo>
                    <a:pt x="308058" y="166465"/>
                  </a:lnTo>
                  <a:lnTo>
                    <a:pt x="325274" y="144305"/>
                  </a:lnTo>
                  <a:lnTo>
                    <a:pt x="325439" y="143796"/>
                  </a:lnTo>
                  <a:lnTo>
                    <a:pt x="92803" y="143796"/>
                  </a:lnTo>
                  <a:lnTo>
                    <a:pt x="92719" y="81903"/>
                  </a:lnTo>
                  <a:lnTo>
                    <a:pt x="333183" y="81903"/>
                  </a:lnTo>
                  <a:lnTo>
                    <a:pt x="328306" y="57731"/>
                  </a:lnTo>
                  <a:lnTo>
                    <a:pt x="304671" y="27959"/>
                  </a:lnTo>
                  <a:lnTo>
                    <a:pt x="261426" y="7584"/>
                  </a:lnTo>
                  <a:lnTo>
                    <a:pt x="195386" y="31"/>
                  </a:lnTo>
                  <a:lnTo>
                    <a:pt x="0" y="0"/>
                  </a:lnTo>
                  <a:close/>
                </a:path>
                <a:path w="339090" h="376554">
                  <a:moveTo>
                    <a:pt x="328395" y="225699"/>
                  </a:moveTo>
                  <a:lnTo>
                    <a:pt x="221008" y="225699"/>
                  </a:lnTo>
                  <a:lnTo>
                    <a:pt x="221302" y="225741"/>
                  </a:lnTo>
                  <a:lnTo>
                    <a:pt x="232420" y="229124"/>
                  </a:lnTo>
                  <a:lnTo>
                    <a:pt x="241310" y="235953"/>
                  </a:lnTo>
                  <a:lnTo>
                    <a:pt x="247207" y="245393"/>
                  </a:lnTo>
                  <a:lnTo>
                    <a:pt x="249343" y="256609"/>
                  </a:lnTo>
                  <a:lnTo>
                    <a:pt x="246841" y="268844"/>
                  </a:lnTo>
                  <a:lnTo>
                    <a:pt x="240055" y="279025"/>
                  </a:lnTo>
                  <a:lnTo>
                    <a:pt x="230065" y="286029"/>
                  </a:lnTo>
                  <a:lnTo>
                    <a:pt x="217951" y="288734"/>
                  </a:lnTo>
                  <a:lnTo>
                    <a:pt x="334955" y="288734"/>
                  </a:lnTo>
                  <a:lnTo>
                    <a:pt x="338921" y="268253"/>
                  </a:lnTo>
                  <a:lnTo>
                    <a:pt x="329555" y="227186"/>
                  </a:lnTo>
                  <a:lnTo>
                    <a:pt x="328395" y="225699"/>
                  </a:lnTo>
                  <a:close/>
                </a:path>
                <a:path w="339090" h="376554">
                  <a:moveTo>
                    <a:pt x="333183" y="81903"/>
                  </a:moveTo>
                  <a:lnTo>
                    <a:pt x="224275" y="81903"/>
                  </a:lnTo>
                  <a:lnTo>
                    <a:pt x="224747" y="81997"/>
                  </a:lnTo>
                  <a:lnTo>
                    <a:pt x="235019" y="85723"/>
                  </a:lnTo>
                  <a:lnTo>
                    <a:pt x="243141" y="92467"/>
                  </a:lnTo>
                  <a:lnTo>
                    <a:pt x="248480" y="101494"/>
                  </a:lnTo>
                  <a:lnTo>
                    <a:pt x="250400" y="112069"/>
                  </a:lnTo>
                  <a:lnTo>
                    <a:pt x="248352" y="123093"/>
                  </a:lnTo>
                  <a:lnTo>
                    <a:pt x="242698" y="132727"/>
                  </a:lnTo>
                  <a:lnTo>
                    <a:pt x="234175" y="139909"/>
                  </a:lnTo>
                  <a:lnTo>
                    <a:pt x="223521" y="143576"/>
                  </a:lnTo>
                  <a:lnTo>
                    <a:pt x="92803" y="143796"/>
                  </a:lnTo>
                  <a:lnTo>
                    <a:pt x="325439" y="143796"/>
                  </a:lnTo>
                  <a:lnTo>
                    <a:pt x="333476" y="118983"/>
                  </a:lnTo>
                  <a:lnTo>
                    <a:pt x="335518" y="93473"/>
                  </a:lnTo>
                  <a:lnTo>
                    <a:pt x="333183" y="8190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21" name="object 5">
              <a:extLst>
                <a:ext uri="{FF2B5EF4-FFF2-40B4-BE49-F238E27FC236}">
                  <a16:creationId xmlns:a16="http://schemas.microsoft.com/office/drawing/2014/main" id="{93A601D7-4955-4D7C-ACB6-923E669EF703}"/>
                </a:ext>
              </a:extLst>
            </p:cNvPr>
            <p:cNvSpPr/>
            <p:nvPr/>
          </p:nvSpPr>
          <p:spPr>
            <a:xfrm>
              <a:off x="2036153" y="3664565"/>
              <a:ext cx="330835" cy="377190"/>
            </a:xfrm>
            <a:custGeom>
              <a:avLst/>
              <a:gdLst/>
              <a:ahLst/>
              <a:cxnLst/>
              <a:rect l="l" t="t" r="r" b="b"/>
              <a:pathLst>
                <a:path w="330835" h="377189">
                  <a:moveTo>
                    <a:pt x="330225" y="290830"/>
                  </a:moveTo>
                  <a:lnTo>
                    <a:pt x="91986" y="290830"/>
                  </a:lnTo>
                  <a:lnTo>
                    <a:pt x="91986" y="226060"/>
                  </a:lnTo>
                  <a:lnTo>
                    <a:pt x="306755" y="226060"/>
                  </a:lnTo>
                  <a:lnTo>
                    <a:pt x="306755" y="142240"/>
                  </a:lnTo>
                  <a:lnTo>
                    <a:pt x="91859" y="142240"/>
                  </a:lnTo>
                  <a:lnTo>
                    <a:pt x="91859" y="82550"/>
                  </a:lnTo>
                  <a:lnTo>
                    <a:pt x="330085" y="82550"/>
                  </a:lnTo>
                  <a:lnTo>
                    <a:pt x="330085" y="0"/>
                  </a:lnTo>
                  <a:lnTo>
                    <a:pt x="0" y="0"/>
                  </a:lnTo>
                  <a:lnTo>
                    <a:pt x="0" y="82550"/>
                  </a:lnTo>
                  <a:lnTo>
                    <a:pt x="0" y="142240"/>
                  </a:lnTo>
                  <a:lnTo>
                    <a:pt x="0" y="226060"/>
                  </a:lnTo>
                  <a:lnTo>
                    <a:pt x="0" y="290830"/>
                  </a:lnTo>
                  <a:lnTo>
                    <a:pt x="0" y="377190"/>
                  </a:lnTo>
                  <a:lnTo>
                    <a:pt x="330225" y="377190"/>
                  </a:lnTo>
                  <a:lnTo>
                    <a:pt x="330225" y="29083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23" name="object 6">
              <a:extLst>
                <a:ext uri="{FF2B5EF4-FFF2-40B4-BE49-F238E27FC236}">
                  <a16:creationId xmlns:a16="http://schemas.microsoft.com/office/drawing/2014/main" id="{B1DE8E91-7763-4093-91E4-6CF6F003B448}"/>
                </a:ext>
              </a:extLst>
            </p:cNvPr>
            <p:cNvSpPr/>
            <p:nvPr/>
          </p:nvSpPr>
          <p:spPr>
            <a:xfrm>
              <a:off x="1644435" y="3665051"/>
              <a:ext cx="335280" cy="377190"/>
            </a:xfrm>
            <a:custGeom>
              <a:avLst/>
              <a:gdLst/>
              <a:ahLst/>
              <a:cxnLst/>
              <a:rect l="l" t="t" r="r" b="b"/>
              <a:pathLst>
                <a:path w="335280" h="377189">
                  <a:moveTo>
                    <a:pt x="199669" y="0"/>
                  </a:moveTo>
                  <a:lnTo>
                    <a:pt x="0" y="0"/>
                  </a:lnTo>
                  <a:lnTo>
                    <a:pt x="0" y="376595"/>
                  </a:lnTo>
                  <a:lnTo>
                    <a:pt x="91683" y="376595"/>
                  </a:lnTo>
                  <a:lnTo>
                    <a:pt x="91683" y="224213"/>
                  </a:lnTo>
                  <a:lnTo>
                    <a:pt x="326253" y="224118"/>
                  </a:lnTo>
                  <a:lnTo>
                    <a:pt x="325144" y="219532"/>
                  </a:lnTo>
                  <a:lnTo>
                    <a:pt x="306446" y="197092"/>
                  </a:lnTo>
                  <a:lnTo>
                    <a:pt x="287747" y="185212"/>
                  </a:lnTo>
                  <a:lnTo>
                    <a:pt x="279248" y="181732"/>
                  </a:lnTo>
                  <a:lnTo>
                    <a:pt x="311398" y="171085"/>
                  </a:lnTo>
                  <a:lnTo>
                    <a:pt x="327907" y="158870"/>
                  </a:lnTo>
                  <a:lnTo>
                    <a:pt x="332465" y="142697"/>
                  </a:lnTo>
                  <a:lnTo>
                    <a:pt x="91368" y="142697"/>
                  </a:lnTo>
                  <a:lnTo>
                    <a:pt x="91368" y="82405"/>
                  </a:lnTo>
                  <a:lnTo>
                    <a:pt x="330982" y="82405"/>
                  </a:lnTo>
                  <a:lnTo>
                    <a:pt x="322904" y="48781"/>
                  </a:lnTo>
                  <a:lnTo>
                    <a:pt x="291714" y="18725"/>
                  </a:lnTo>
                  <a:lnTo>
                    <a:pt x="248299" y="3942"/>
                  </a:lnTo>
                  <a:lnTo>
                    <a:pt x="199669" y="0"/>
                  </a:lnTo>
                  <a:close/>
                </a:path>
                <a:path w="335280" h="377189">
                  <a:moveTo>
                    <a:pt x="326253" y="224118"/>
                  </a:moveTo>
                  <a:lnTo>
                    <a:pt x="192664" y="224118"/>
                  </a:lnTo>
                  <a:lnTo>
                    <a:pt x="212896" y="228524"/>
                  </a:lnTo>
                  <a:lnTo>
                    <a:pt x="229210" y="239988"/>
                  </a:lnTo>
                  <a:lnTo>
                    <a:pt x="240101" y="256850"/>
                  </a:lnTo>
                  <a:lnTo>
                    <a:pt x="244065" y="277447"/>
                  </a:lnTo>
                  <a:lnTo>
                    <a:pt x="244065" y="376260"/>
                  </a:lnTo>
                  <a:lnTo>
                    <a:pt x="333811" y="376239"/>
                  </a:lnTo>
                  <a:lnTo>
                    <a:pt x="333644" y="254693"/>
                  </a:lnTo>
                  <a:lnTo>
                    <a:pt x="326253" y="224118"/>
                  </a:lnTo>
                  <a:close/>
                </a:path>
                <a:path w="335280" h="377189">
                  <a:moveTo>
                    <a:pt x="330982" y="82405"/>
                  </a:moveTo>
                  <a:lnTo>
                    <a:pt x="220286" y="82405"/>
                  </a:lnTo>
                  <a:lnTo>
                    <a:pt x="231110" y="84408"/>
                  </a:lnTo>
                  <a:lnTo>
                    <a:pt x="240043" y="89930"/>
                  </a:lnTo>
                  <a:lnTo>
                    <a:pt x="246453" y="98242"/>
                  </a:lnTo>
                  <a:lnTo>
                    <a:pt x="249709" y="108614"/>
                  </a:lnTo>
                  <a:lnTo>
                    <a:pt x="249709" y="116834"/>
                  </a:lnTo>
                  <a:lnTo>
                    <a:pt x="220244" y="142655"/>
                  </a:lnTo>
                  <a:lnTo>
                    <a:pt x="91368" y="142697"/>
                  </a:lnTo>
                  <a:lnTo>
                    <a:pt x="332465" y="142697"/>
                  </a:lnTo>
                  <a:lnTo>
                    <a:pt x="333989" y="137289"/>
                  </a:lnTo>
                  <a:lnTo>
                    <a:pt x="334858" y="98541"/>
                  </a:lnTo>
                  <a:lnTo>
                    <a:pt x="330982" y="8240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24" name="object 7">
              <a:extLst>
                <a:ext uri="{FF2B5EF4-FFF2-40B4-BE49-F238E27FC236}">
                  <a16:creationId xmlns:a16="http://schemas.microsoft.com/office/drawing/2014/main" id="{1CBE5F1B-51A5-428B-90A1-E3145DA3F053}"/>
                </a:ext>
              </a:extLst>
            </p:cNvPr>
            <p:cNvSpPr/>
            <p:nvPr/>
          </p:nvSpPr>
          <p:spPr>
            <a:xfrm>
              <a:off x="848687" y="3664564"/>
              <a:ext cx="354965" cy="377190"/>
            </a:xfrm>
            <a:custGeom>
              <a:avLst/>
              <a:gdLst/>
              <a:ahLst/>
              <a:cxnLst/>
              <a:rect l="l" t="t" r="r" b="b"/>
              <a:pathLst>
                <a:path w="354965" h="377189">
                  <a:moveTo>
                    <a:pt x="354104" y="0"/>
                  </a:moveTo>
                  <a:lnTo>
                    <a:pt x="189460" y="303"/>
                  </a:lnTo>
                  <a:lnTo>
                    <a:pt x="133681" y="8175"/>
                  </a:lnTo>
                  <a:lnTo>
                    <a:pt x="89820" y="27103"/>
                  </a:lnTo>
                  <a:lnTo>
                    <a:pt x="52596" y="57207"/>
                  </a:lnTo>
                  <a:lnTo>
                    <a:pt x="21079" y="101104"/>
                  </a:lnTo>
                  <a:lnTo>
                    <a:pt x="2386" y="157627"/>
                  </a:lnTo>
                  <a:lnTo>
                    <a:pt x="0" y="187742"/>
                  </a:lnTo>
                  <a:lnTo>
                    <a:pt x="190" y="197329"/>
                  </a:lnTo>
                  <a:lnTo>
                    <a:pt x="16489" y="266259"/>
                  </a:lnTo>
                  <a:lnTo>
                    <a:pt x="38678" y="302234"/>
                  </a:lnTo>
                  <a:lnTo>
                    <a:pt x="68749" y="332267"/>
                  </a:lnTo>
                  <a:lnTo>
                    <a:pt x="105808" y="355235"/>
                  </a:lnTo>
                  <a:lnTo>
                    <a:pt x="142685" y="367390"/>
                  </a:lnTo>
                  <a:lnTo>
                    <a:pt x="208234" y="375925"/>
                  </a:lnTo>
                  <a:lnTo>
                    <a:pt x="354261" y="376690"/>
                  </a:lnTo>
                  <a:lnTo>
                    <a:pt x="354586" y="286043"/>
                  </a:lnTo>
                  <a:lnTo>
                    <a:pt x="351570" y="286085"/>
                  </a:lnTo>
                  <a:lnTo>
                    <a:pt x="330761" y="286407"/>
                  </a:lnTo>
                  <a:lnTo>
                    <a:pt x="283056" y="286781"/>
                  </a:lnTo>
                  <a:lnTo>
                    <a:pt x="227573" y="286371"/>
                  </a:lnTo>
                  <a:lnTo>
                    <a:pt x="183428" y="284336"/>
                  </a:lnTo>
                  <a:lnTo>
                    <a:pt x="139749" y="271800"/>
                  </a:lnTo>
                  <a:lnTo>
                    <a:pt x="94943" y="217002"/>
                  </a:lnTo>
                  <a:lnTo>
                    <a:pt x="90049" y="184811"/>
                  </a:lnTo>
                  <a:lnTo>
                    <a:pt x="96443" y="148666"/>
                  </a:lnTo>
                  <a:lnTo>
                    <a:pt x="143102" y="98331"/>
                  </a:lnTo>
                  <a:lnTo>
                    <a:pt x="180371" y="87390"/>
                  </a:lnTo>
                  <a:lnTo>
                    <a:pt x="274821" y="85208"/>
                  </a:lnTo>
                  <a:lnTo>
                    <a:pt x="353811" y="85630"/>
                  </a:lnTo>
                  <a:lnTo>
                    <a:pt x="35410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B018907-F5F5-4558-B1B2-0103D1675075}"/>
              </a:ext>
            </a:extLst>
          </p:cNvPr>
          <p:cNvCxnSpPr>
            <a:cxnSpLocks/>
          </p:cNvCxnSpPr>
          <p:nvPr userDrawn="1"/>
        </p:nvCxnSpPr>
        <p:spPr>
          <a:xfrm>
            <a:off x="3584575" y="601449"/>
            <a:ext cx="6558602" cy="0"/>
          </a:xfrm>
          <a:prstGeom prst="line">
            <a:avLst/>
          </a:prstGeom>
          <a:ln w="3175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340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25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Cover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6F222E5-437D-4D26-94F0-6DA259B5944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584575" y="1606550"/>
            <a:ext cx="8094663" cy="4775200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B50443A-8339-4B27-B4A9-FF02F1201B4A}"/>
              </a:ext>
            </a:extLst>
          </p:cNvPr>
          <p:cNvCxnSpPr>
            <a:cxnSpLocks/>
          </p:cNvCxnSpPr>
          <p:nvPr userDrawn="1"/>
        </p:nvCxnSpPr>
        <p:spPr>
          <a:xfrm>
            <a:off x="3584575" y="601449"/>
            <a:ext cx="6558602" cy="0"/>
          </a:xfrm>
          <a:prstGeom prst="line">
            <a:avLst/>
          </a:prstGeom>
          <a:ln w="3175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Holder 3">
            <a:extLst>
              <a:ext uri="{FF2B5EF4-FFF2-40B4-BE49-F238E27FC236}">
                <a16:creationId xmlns:a16="http://schemas.microsoft.com/office/drawing/2014/main" id="{76276979-8C48-B54F-A483-0C1D538B4166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511174" y="6217054"/>
            <a:ext cx="1435101" cy="412100"/>
          </a:xfrm>
          <a:prstGeom prst="rect">
            <a:avLst/>
          </a:prstGeom>
        </p:spPr>
        <p:txBody>
          <a:bodyPr lIns="0" tIns="0" rIns="0" bIns="0"/>
          <a:lstStyle>
            <a:lvl1pPr marL="0" marR="0" indent="0" defTabSz="554492" eaLnBrk="1" fontAlgn="auto" latinLnBrk="0" hangingPunct="1">
              <a:lnSpc>
                <a:spcPts val="169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1050" b="0" kern="1200" spc="-3" dirty="0" err="1" smtClean="0">
                <a:solidFill>
                  <a:schemeClr val="accent6"/>
                </a:solidFill>
                <a:latin typeface="Space Mono" panose="02000509040000020004" pitchFamily="49" charset="0"/>
                <a:ea typeface="+mn-ea"/>
                <a:cs typeface="Space Mono" panose="02000509040000020004" pitchFamily="49" charset="0"/>
              </a:defRPr>
            </a:lvl1pPr>
          </a:lstStyle>
          <a:p>
            <a:r>
              <a:rPr lang="en-GB" dirty="0"/>
              <a:t>21 JANUARY 2021</a:t>
            </a:r>
          </a:p>
          <a:p>
            <a:endParaRPr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B9FA0E-E9B2-48CD-AB3E-621C23814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764" y="1548314"/>
            <a:ext cx="2970211" cy="1929899"/>
          </a:xfrm>
        </p:spPr>
        <p:txBody>
          <a:bodyPr/>
          <a:lstStyle>
            <a:lvl1pPr>
              <a:lnSpc>
                <a:spcPct val="85000"/>
              </a:lnSpc>
              <a:defRPr sz="440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D9956ED-0AB6-478A-B82C-B67610F4E3D0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11175" y="4129156"/>
            <a:ext cx="2971800" cy="1122293"/>
          </a:xfrm>
        </p:spPr>
        <p:txBody>
          <a:bodyPr tIns="0">
            <a:noAutofit/>
          </a:bodyPr>
          <a:lstStyle>
            <a:lvl1pPr>
              <a:spcAft>
                <a:spcPts val="0"/>
              </a:spcAft>
              <a:defRPr sz="1700">
                <a:solidFill>
                  <a:schemeClr val="tx1"/>
                </a:solidFill>
                <a:latin typeface="+mn-lt"/>
              </a:defRPr>
            </a:lvl1pPr>
            <a:lvl2pPr>
              <a:defRPr sz="1700">
                <a:solidFill>
                  <a:schemeClr val="tx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 sz="1700" b="0">
                <a:solidFill>
                  <a:schemeClr val="accent6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1402F92-C298-4C9D-B165-225CA6300EEC}"/>
              </a:ext>
            </a:extLst>
          </p:cNvPr>
          <p:cNvSpPr/>
          <p:nvPr/>
        </p:nvSpPr>
        <p:spPr>
          <a:xfrm>
            <a:off x="0" y="0"/>
            <a:ext cx="3584575" cy="10916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8DC29A5-5337-434A-9751-4A87BDE88ACF}"/>
              </a:ext>
            </a:extLst>
          </p:cNvPr>
          <p:cNvGrpSpPr/>
          <p:nvPr/>
        </p:nvGrpSpPr>
        <p:grpSpPr>
          <a:xfrm>
            <a:off x="10758474" y="482113"/>
            <a:ext cx="920764" cy="229061"/>
            <a:chOff x="848687" y="3664503"/>
            <a:chExt cx="1518301" cy="377738"/>
          </a:xfrm>
          <a:solidFill>
            <a:schemeClr val="accent6"/>
          </a:solidFill>
        </p:grpSpPr>
        <p:sp>
          <p:nvSpPr>
            <p:cNvPr id="15" name="object 4">
              <a:extLst>
                <a:ext uri="{FF2B5EF4-FFF2-40B4-BE49-F238E27FC236}">
                  <a16:creationId xmlns:a16="http://schemas.microsoft.com/office/drawing/2014/main" id="{3269F574-7AB1-4989-BB45-E7185E6D44D8}"/>
                </a:ext>
              </a:extLst>
            </p:cNvPr>
            <p:cNvSpPr/>
            <p:nvPr/>
          </p:nvSpPr>
          <p:spPr>
            <a:xfrm>
              <a:off x="1259721" y="3664503"/>
              <a:ext cx="339090" cy="376555"/>
            </a:xfrm>
            <a:custGeom>
              <a:avLst/>
              <a:gdLst/>
              <a:ahLst/>
              <a:cxnLst/>
              <a:rect l="l" t="t" r="r" b="b"/>
              <a:pathLst>
                <a:path w="339090" h="376554">
                  <a:moveTo>
                    <a:pt x="0" y="0"/>
                  </a:moveTo>
                  <a:lnTo>
                    <a:pt x="0" y="376480"/>
                  </a:lnTo>
                  <a:lnTo>
                    <a:pt x="194873" y="376480"/>
                  </a:lnTo>
                  <a:lnTo>
                    <a:pt x="261806" y="367185"/>
                  </a:lnTo>
                  <a:lnTo>
                    <a:pt x="306387" y="342675"/>
                  </a:lnTo>
                  <a:lnTo>
                    <a:pt x="331222" y="308010"/>
                  </a:lnTo>
                  <a:lnTo>
                    <a:pt x="334955" y="288734"/>
                  </a:lnTo>
                  <a:lnTo>
                    <a:pt x="92719" y="288734"/>
                  </a:lnTo>
                  <a:lnTo>
                    <a:pt x="92719" y="225699"/>
                  </a:lnTo>
                  <a:lnTo>
                    <a:pt x="328395" y="225699"/>
                  </a:lnTo>
                  <a:lnTo>
                    <a:pt x="308948" y="200777"/>
                  </a:lnTo>
                  <a:lnTo>
                    <a:pt x="288342" y="186665"/>
                  </a:lnTo>
                  <a:lnTo>
                    <a:pt x="278975" y="182486"/>
                  </a:lnTo>
                  <a:lnTo>
                    <a:pt x="308058" y="166465"/>
                  </a:lnTo>
                  <a:lnTo>
                    <a:pt x="325274" y="144305"/>
                  </a:lnTo>
                  <a:lnTo>
                    <a:pt x="325439" y="143796"/>
                  </a:lnTo>
                  <a:lnTo>
                    <a:pt x="92803" y="143796"/>
                  </a:lnTo>
                  <a:lnTo>
                    <a:pt x="92719" y="81903"/>
                  </a:lnTo>
                  <a:lnTo>
                    <a:pt x="333183" y="81903"/>
                  </a:lnTo>
                  <a:lnTo>
                    <a:pt x="328306" y="57731"/>
                  </a:lnTo>
                  <a:lnTo>
                    <a:pt x="304671" y="27959"/>
                  </a:lnTo>
                  <a:lnTo>
                    <a:pt x="261426" y="7584"/>
                  </a:lnTo>
                  <a:lnTo>
                    <a:pt x="195386" y="31"/>
                  </a:lnTo>
                  <a:lnTo>
                    <a:pt x="0" y="0"/>
                  </a:lnTo>
                  <a:close/>
                </a:path>
                <a:path w="339090" h="376554">
                  <a:moveTo>
                    <a:pt x="328395" y="225699"/>
                  </a:moveTo>
                  <a:lnTo>
                    <a:pt x="221008" y="225699"/>
                  </a:lnTo>
                  <a:lnTo>
                    <a:pt x="221302" y="225741"/>
                  </a:lnTo>
                  <a:lnTo>
                    <a:pt x="232420" y="229124"/>
                  </a:lnTo>
                  <a:lnTo>
                    <a:pt x="241310" y="235953"/>
                  </a:lnTo>
                  <a:lnTo>
                    <a:pt x="247207" y="245393"/>
                  </a:lnTo>
                  <a:lnTo>
                    <a:pt x="249343" y="256609"/>
                  </a:lnTo>
                  <a:lnTo>
                    <a:pt x="246841" y="268844"/>
                  </a:lnTo>
                  <a:lnTo>
                    <a:pt x="240055" y="279025"/>
                  </a:lnTo>
                  <a:lnTo>
                    <a:pt x="230065" y="286029"/>
                  </a:lnTo>
                  <a:lnTo>
                    <a:pt x="217951" y="288734"/>
                  </a:lnTo>
                  <a:lnTo>
                    <a:pt x="334955" y="288734"/>
                  </a:lnTo>
                  <a:lnTo>
                    <a:pt x="338921" y="268253"/>
                  </a:lnTo>
                  <a:lnTo>
                    <a:pt x="329555" y="227186"/>
                  </a:lnTo>
                  <a:lnTo>
                    <a:pt x="328395" y="225699"/>
                  </a:lnTo>
                  <a:close/>
                </a:path>
                <a:path w="339090" h="376554">
                  <a:moveTo>
                    <a:pt x="333183" y="81903"/>
                  </a:moveTo>
                  <a:lnTo>
                    <a:pt x="224275" y="81903"/>
                  </a:lnTo>
                  <a:lnTo>
                    <a:pt x="224747" y="81997"/>
                  </a:lnTo>
                  <a:lnTo>
                    <a:pt x="235019" y="85723"/>
                  </a:lnTo>
                  <a:lnTo>
                    <a:pt x="243141" y="92467"/>
                  </a:lnTo>
                  <a:lnTo>
                    <a:pt x="248480" y="101494"/>
                  </a:lnTo>
                  <a:lnTo>
                    <a:pt x="250400" y="112069"/>
                  </a:lnTo>
                  <a:lnTo>
                    <a:pt x="248352" y="123093"/>
                  </a:lnTo>
                  <a:lnTo>
                    <a:pt x="242698" y="132727"/>
                  </a:lnTo>
                  <a:lnTo>
                    <a:pt x="234175" y="139909"/>
                  </a:lnTo>
                  <a:lnTo>
                    <a:pt x="223521" y="143576"/>
                  </a:lnTo>
                  <a:lnTo>
                    <a:pt x="92803" y="143796"/>
                  </a:lnTo>
                  <a:lnTo>
                    <a:pt x="325439" y="143796"/>
                  </a:lnTo>
                  <a:lnTo>
                    <a:pt x="333476" y="118983"/>
                  </a:lnTo>
                  <a:lnTo>
                    <a:pt x="335518" y="93473"/>
                  </a:lnTo>
                  <a:lnTo>
                    <a:pt x="333183" y="81903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  <p:sp>
          <p:nvSpPr>
            <p:cNvPr id="21" name="object 5">
              <a:extLst>
                <a:ext uri="{FF2B5EF4-FFF2-40B4-BE49-F238E27FC236}">
                  <a16:creationId xmlns:a16="http://schemas.microsoft.com/office/drawing/2014/main" id="{93A601D7-4955-4D7C-ACB6-923E669EF703}"/>
                </a:ext>
              </a:extLst>
            </p:cNvPr>
            <p:cNvSpPr/>
            <p:nvPr/>
          </p:nvSpPr>
          <p:spPr>
            <a:xfrm>
              <a:off x="2036153" y="3664565"/>
              <a:ext cx="330835" cy="377190"/>
            </a:xfrm>
            <a:custGeom>
              <a:avLst/>
              <a:gdLst/>
              <a:ahLst/>
              <a:cxnLst/>
              <a:rect l="l" t="t" r="r" b="b"/>
              <a:pathLst>
                <a:path w="330835" h="377189">
                  <a:moveTo>
                    <a:pt x="330225" y="290830"/>
                  </a:moveTo>
                  <a:lnTo>
                    <a:pt x="91986" y="290830"/>
                  </a:lnTo>
                  <a:lnTo>
                    <a:pt x="91986" y="226060"/>
                  </a:lnTo>
                  <a:lnTo>
                    <a:pt x="306755" y="226060"/>
                  </a:lnTo>
                  <a:lnTo>
                    <a:pt x="306755" y="142240"/>
                  </a:lnTo>
                  <a:lnTo>
                    <a:pt x="91859" y="142240"/>
                  </a:lnTo>
                  <a:lnTo>
                    <a:pt x="91859" y="82550"/>
                  </a:lnTo>
                  <a:lnTo>
                    <a:pt x="330085" y="82550"/>
                  </a:lnTo>
                  <a:lnTo>
                    <a:pt x="330085" y="0"/>
                  </a:lnTo>
                  <a:lnTo>
                    <a:pt x="0" y="0"/>
                  </a:lnTo>
                  <a:lnTo>
                    <a:pt x="0" y="82550"/>
                  </a:lnTo>
                  <a:lnTo>
                    <a:pt x="0" y="142240"/>
                  </a:lnTo>
                  <a:lnTo>
                    <a:pt x="0" y="226060"/>
                  </a:lnTo>
                  <a:lnTo>
                    <a:pt x="0" y="290830"/>
                  </a:lnTo>
                  <a:lnTo>
                    <a:pt x="0" y="377190"/>
                  </a:lnTo>
                  <a:lnTo>
                    <a:pt x="330225" y="377190"/>
                  </a:lnTo>
                  <a:lnTo>
                    <a:pt x="330225" y="29083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  <p:sp>
          <p:nvSpPr>
            <p:cNvPr id="23" name="object 6">
              <a:extLst>
                <a:ext uri="{FF2B5EF4-FFF2-40B4-BE49-F238E27FC236}">
                  <a16:creationId xmlns:a16="http://schemas.microsoft.com/office/drawing/2014/main" id="{B1DE8E91-7763-4093-91E4-6CF6F003B448}"/>
                </a:ext>
              </a:extLst>
            </p:cNvPr>
            <p:cNvSpPr/>
            <p:nvPr/>
          </p:nvSpPr>
          <p:spPr>
            <a:xfrm>
              <a:off x="1644435" y="3665051"/>
              <a:ext cx="335280" cy="377190"/>
            </a:xfrm>
            <a:custGeom>
              <a:avLst/>
              <a:gdLst/>
              <a:ahLst/>
              <a:cxnLst/>
              <a:rect l="l" t="t" r="r" b="b"/>
              <a:pathLst>
                <a:path w="335280" h="377189">
                  <a:moveTo>
                    <a:pt x="199669" y="0"/>
                  </a:moveTo>
                  <a:lnTo>
                    <a:pt x="0" y="0"/>
                  </a:lnTo>
                  <a:lnTo>
                    <a:pt x="0" y="376595"/>
                  </a:lnTo>
                  <a:lnTo>
                    <a:pt x="91683" y="376595"/>
                  </a:lnTo>
                  <a:lnTo>
                    <a:pt x="91683" y="224213"/>
                  </a:lnTo>
                  <a:lnTo>
                    <a:pt x="326253" y="224118"/>
                  </a:lnTo>
                  <a:lnTo>
                    <a:pt x="325144" y="219532"/>
                  </a:lnTo>
                  <a:lnTo>
                    <a:pt x="306446" y="197092"/>
                  </a:lnTo>
                  <a:lnTo>
                    <a:pt x="287747" y="185212"/>
                  </a:lnTo>
                  <a:lnTo>
                    <a:pt x="279248" y="181732"/>
                  </a:lnTo>
                  <a:lnTo>
                    <a:pt x="311398" y="171085"/>
                  </a:lnTo>
                  <a:lnTo>
                    <a:pt x="327907" y="158870"/>
                  </a:lnTo>
                  <a:lnTo>
                    <a:pt x="332465" y="142697"/>
                  </a:lnTo>
                  <a:lnTo>
                    <a:pt x="91368" y="142697"/>
                  </a:lnTo>
                  <a:lnTo>
                    <a:pt x="91368" y="82405"/>
                  </a:lnTo>
                  <a:lnTo>
                    <a:pt x="330982" y="82405"/>
                  </a:lnTo>
                  <a:lnTo>
                    <a:pt x="322904" y="48781"/>
                  </a:lnTo>
                  <a:lnTo>
                    <a:pt x="291714" y="18725"/>
                  </a:lnTo>
                  <a:lnTo>
                    <a:pt x="248299" y="3942"/>
                  </a:lnTo>
                  <a:lnTo>
                    <a:pt x="199669" y="0"/>
                  </a:lnTo>
                  <a:close/>
                </a:path>
                <a:path w="335280" h="377189">
                  <a:moveTo>
                    <a:pt x="326253" y="224118"/>
                  </a:moveTo>
                  <a:lnTo>
                    <a:pt x="192664" y="224118"/>
                  </a:lnTo>
                  <a:lnTo>
                    <a:pt x="212896" y="228524"/>
                  </a:lnTo>
                  <a:lnTo>
                    <a:pt x="229210" y="239988"/>
                  </a:lnTo>
                  <a:lnTo>
                    <a:pt x="240101" y="256850"/>
                  </a:lnTo>
                  <a:lnTo>
                    <a:pt x="244065" y="277447"/>
                  </a:lnTo>
                  <a:lnTo>
                    <a:pt x="244065" y="376260"/>
                  </a:lnTo>
                  <a:lnTo>
                    <a:pt x="333811" y="376239"/>
                  </a:lnTo>
                  <a:lnTo>
                    <a:pt x="333644" y="254693"/>
                  </a:lnTo>
                  <a:lnTo>
                    <a:pt x="326253" y="224118"/>
                  </a:lnTo>
                  <a:close/>
                </a:path>
                <a:path w="335280" h="377189">
                  <a:moveTo>
                    <a:pt x="330982" y="82405"/>
                  </a:moveTo>
                  <a:lnTo>
                    <a:pt x="220286" y="82405"/>
                  </a:lnTo>
                  <a:lnTo>
                    <a:pt x="231110" y="84408"/>
                  </a:lnTo>
                  <a:lnTo>
                    <a:pt x="240043" y="89930"/>
                  </a:lnTo>
                  <a:lnTo>
                    <a:pt x="246453" y="98242"/>
                  </a:lnTo>
                  <a:lnTo>
                    <a:pt x="249709" y="108614"/>
                  </a:lnTo>
                  <a:lnTo>
                    <a:pt x="249709" y="116834"/>
                  </a:lnTo>
                  <a:lnTo>
                    <a:pt x="220244" y="142655"/>
                  </a:lnTo>
                  <a:lnTo>
                    <a:pt x="91368" y="142697"/>
                  </a:lnTo>
                  <a:lnTo>
                    <a:pt x="332465" y="142697"/>
                  </a:lnTo>
                  <a:lnTo>
                    <a:pt x="333989" y="137289"/>
                  </a:lnTo>
                  <a:lnTo>
                    <a:pt x="334858" y="98541"/>
                  </a:lnTo>
                  <a:lnTo>
                    <a:pt x="330982" y="82405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  <p:sp>
          <p:nvSpPr>
            <p:cNvPr id="24" name="object 7">
              <a:extLst>
                <a:ext uri="{FF2B5EF4-FFF2-40B4-BE49-F238E27FC236}">
                  <a16:creationId xmlns:a16="http://schemas.microsoft.com/office/drawing/2014/main" id="{1CBE5F1B-51A5-428B-90A1-E3145DA3F053}"/>
                </a:ext>
              </a:extLst>
            </p:cNvPr>
            <p:cNvSpPr/>
            <p:nvPr/>
          </p:nvSpPr>
          <p:spPr>
            <a:xfrm>
              <a:off x="848687" y="3664564"/>
              <a:ext cx="354965" cy="377190"/>
            </a:xfrm>
            <a:custGeom>
              <a:avLst/>
              <a:gdLst/>
              <a:ahLst/>
              <a:cxnLst/>
              <a:rect l="l" t="t" r="r" b="b"/>
              <a:pathLst>
                <a:path w="354965" h="377189">
                  <a:moveTo>
                    <a:pt x="354104" y="0"/>
                  </a:moveTo>
                  <a:lnTo>
                    <a:pt x="189460" y="303"/>
                  </a:lnTo>
                  <a:lnTo>
                    <a:pt x="133681" y="8175"/>
                  </a:lnTo>
                  <a:lnTo>
                    <a:pt x="89820" y="27103"/>
                  </a:lnTo>
                  <a:lnTo>
                    <a:pt x="52596" y="57207"/>
                  </a:lnTo>
                  <a:lnTo>
                    <a:pt x="21079" y="101104"/>
                  </a:lnTo>
                  <a:lnTo>
                    <a:pt x="2386" y="157627"/>
                  </a:lnTo>
                  <a:lnTo>
                    <a:pt x="0" y="187742"/>
                  </a:lnTo>
                  <a:lnTo>
                    <a:pt x="190" y="197329"/>
                  </a:lnTo>
                  <a:lnTo>
                    <a:pt x="16489" y="266259"/>
                  </a:lnTo>
                  <a:lnTo>
                    <a:pt x="38678" y="302234"/>
                  </a:lnTo>
                  <a:lnTo>
                    <a:pt x="68749" y="332267"/>
                  </a:lnTo>
                  <a:lnTo>
                    <a:pt x="105808" y="355235"/>
                  </a:lnTo>
                  <a:lnTo>
                    <a:pt x="142685" y="367390"/>
                  </a:lnTo>
                  <a:lnTo>
                    <a:pt x="208234" y="375925"/>
                  </a:lnTo>
                  <a:lnTo>
                    <a:pt x="354261" y="376690"/>
                  </a:lnTo>
                  <a:lnTo>
                    <a:pt x="354586" y="286043"/>
                  </a:lnTo>
                  <a:lnTo>
                    <a:pt x="351570" y="286085"/>
                  </a:lnTo>
                  <a:lnTo>
                    <a:pt x="330761" y="286407"/>
                  </a:lnTo>
                  <a:lnTo>
                    <a:pt x="283056" y="286781"/>
                  </a:lnTo>
                  <a:lnTo>
                    <a:pt x="227573" y="286371"/>
                  </a:lnTo>
                  <a:lnTo>
                    <a:pt x="183428" y="284336"/>
                  </a:lnTo>
                  <a:lnTo>
                    <a:pt x="139749" y="271800"/>
                  </a:lnTo>
                  <a:lnTo>
                    <a:pt x="94943" y="217002"/>
                  </a:lnTo>
                  <a:lnTo>
                    <a:pt x="90049" y="184811"/>
                  </a:lnTo>
                  <a:lnTo>
                    <a:pt x="96443" y="148666"/>
                  </a:lnTo>
                  <a:lnTo>
                    <a:pt x="143102" y="98331"/>
                  </a:lnTo>
                  <a:lnTo>
                    <a:pt x="180371" y="87390"/>
                  </a:lnTo>
                  <a:lnTo>
                    <a:pt x="274821" y="85208"/>
                  </a:lnTo>
                  <a:lnTo>
                    <a:pt x="353811" y="85630"/>
                  </a:lnTo>
                  <a:lnTo>
                    <a:pt x="354104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5291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Cover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6F222E5-437D-4D26-94F0-6DA259B5944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1176" y="1612900"/>
            <a:ext cx="2460624" cy="4775200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B50443A-8339-4B27-B4A9-FF02F1201B4A}"/>
              </a:ext>
            </a:extLst>
          </p:cNvPr>
          <p:cNvCxnSpPr>
            <a:cxnSpLocks/>
          </p:cNvCxnSpPr>
          <p:nvPr userDrawn="1"/>
        </p:nvCxnSpPr>
        <p:spPr>
          <a:xfrm>
            <a:off x="3584576" y="601449"/>
            <a:ext cx="6558601" cy="0"/>
          </a:xfrm>
          <a:prstGeom prst="line">
            <a:avLst/>
          </a:prstGeom>
          <a:ln w="3175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Holder 3">
            <a:extLst>
              <a:ext uri="{FF2B5EF4-FFF2-40B4-BE49-F238E27FC236}">
                <a16:creationId xmlns:a16="http://schemas.microsoft.com/office/drawing/2014/main" id="{76276979-8C48-B54F-A483-0C1D538B4166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10244137" y="6215179"/>
            <a:ext cx="1435101" cy="41210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r" defTabSz="554492" eaLnBrk="1" fontAlgn="auto" latinLnBrk="0" hangingPunct="1">
              <a:lnSpc>
                <a:spcPts val="169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1050" b="0" kern="1200" spc="-3" dirty="0" err="1" smtClean="0">
                <a:solidFill>
                  <a:schemeClr val="tx1"/>
                </a:solidFill>
                <a:latin typeface="Space Mono" panose="02000509040000020004" pitchFamily="49" charset="0"/>
                <a:ea typeface="+mn-ea"/>
                <a:cs typeface="Space Mono" panose="02000509040000020004" pitchFamily="49" charset="0"/>
              </a:defRPr>
            </a:lvl1pPr>
          </a:lstStyle>
          <a:p>
            <a:r>
              <a:rPr lang="en-GB" dirty="0"/>
              <a:t>21 JANUARY 2021</a:t>
            </a:r>
          </a:p>
          <a:p>
            <a:endParaRPr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B9FA0E-E9B2-48CD-AB3E-621C23814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576" y="1556510"/>
            <a:ext cx="5022844" cy="1820100"/>
          </a:xfrm>
        </p:spPr>
        <p:txBody>
          <a:bodyPr/>
          <a:lstStyle>
            <a:lvl1pPr>
              <a:lnSpc>
                <a:spcPct val="85000"/>
              </a:lnSpc>
              <a:defRPr sz="540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1402F92-C298-4C9D-B165-225CA6300EEC}"/>
              </a:ext>
            </a:extLst>
          </p:cNvPr>
          <p:cNvSpPr/>
          <p:nvPr/>
        </p:nvSpPr>
        <p:spPr>
          <a:xfrm>
            <a:off x="1" y="0"/>
            <a:ext cx="3584576" cy="10916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8DC29A5-5337-434A-9751-4A87BDE88ACF}"/>
              </a:ext>
            </a:extLst>
          </p:cNvPr>
          <p:cNvGrpSpPr/>
          <p:nvPr/>
        </p:nvGrpSpPr>
        <p:grpSpPr>
          <a:xfrm>
            <a:off x="10758474" y="482113"/>
            <a:ext cx="920764" cy="229061"/>
            <a:chOff x="848687" y="3664503"/>
            <a:chExt cx="1518301" cy="377738"/>
          </a:xfrm>
          <a:solidFill>
            <a:schemeClr val="accent6"/>
          </a:solidFill>
        </p:grpSpPr>
        <p:sp>
          <p:nvSpPr>
            <p:cNvPr id="15" name="object 4">
              <a:extLst>
                <a:ext uri="{FF2B5EF4-FFF2-40B4-BE49-F238E27FC236}">
                  <a16:creationId xmlns:a16="http://schemas.microsoft.com/office/drawing/2014/main" id="{3269F574-7AB1-4989-BB45-E7185E6D44D8}"/>
                </a:ext>
              </a:extLst>
            </p:cNvPr>
            <p:cNvSpPr/>
            <p:nvPr/>
          </p:nvSpPr>
          <p:spPr>
            <a:xfrm>
              <a:off x="1259721" y="3664503"/>
              <a:ext cx="339090" cy="376555"/>
            </a:xfrm>
            <a:custGeom>
              <a:avLst/>
              <a:gdLst/>
              <a:ahLst/>
              <a:cxnLst/>
              <a:rect l="l" t="t" r="r" b="b"/>
              <a:pathLst>
                <a:path w="339090" h="376554">
                  <a:moveTo>
                    <a:pt x="0" y="0"/>
                  </a:moveTo>
                  <a:lnTo>
                    <a:pt x="0" y="376480"/>
                  </a:lnTo>
                  <a:lnTo>
                    <a:pt x="194873" y="376480"/>
                  </a:lnTo>
                  <a:lnTo>
                    <a:pt x="261806" y="367185"/>
                  </a:lnTo>
                  <a:lnTo>
                    <a:pt x="306387" y="342675"/>
                  </a:lnTo>
                  <a:lnTo>
                    <a:pt x="331222" y="308010"/>
                  </a:lnTo>
                  <a:lnTo>
                    <a:pt x="334955" y="288734"/>
                  </a:lnTo>
                  <a:lnTo>
                    <a:pt x="92719" y="288734"/>
                  </a:lnTo>
                  <a:lnTo>
                    <a:pt x="92719" y="225699"/>
                  </a:lnTo>
                  <a:lnTo>
                    <a:pt x="328395" y="225699"/>
                  </a:lnTo>
                  <a:lnTo>
                    <a:pt x="308948" y="200777"/>
                  </a:lnTo>
                  <a:lnTo>
                    <a:pt x="288342" y="186665"/>
                  </a:lnTo>
                  <a:lnTo>
                    <a:pt x="278975" y="182486"/>
                  </a:lnTo>
                  <a:lnTo>
                    <a:pt x="308058" y="166465"/>
                  </a:lnTo>
                  <a:lnTo>
                    <a:pt x="325274" y="144305"/>
                  </a:lnTo>
                  <a:lnTo>
                    <a:pt x="325439" y="143796"/>
                  </a:lnTo>
                  <a:lnTo>
                    <a:pt x="92803" y="143796"/>
                  </a:lnTo>
                  <a:lnTo>
                    <a:pt x="92719" y="81903"/>
                  </a:lnTo>
                  <a:lnTo>
                    <a:pt x="333183" y="81903"/>
                  </a:lnTo>
                  <a:lnTo>
                    <a:pt x="328306" y="57731"/>
                  </a:lnTo>
                  <a:lnTo>
                    <a:pt x="304671" y="27959"/>
                  </a:lnTo>
                  <a:lnTo>
                    <a:pt x="261426" y="7584"/>
                  </a:lnTo>
                  <a:lnTo>
                    <a:pt x="195386" y="31"/>
                  </a:lnTo>
                  <a:lnTo>
                    <a:pt x="0" y="0"/>
                  </a:lnTo>
                  <a:close/>
                </a:path>
                <a:path w="339090" h="376554">
                  <a:moveTo>
                    <a:pt x="328395" y="225699"/>
                  </a:moveTo>
                  <a:lnTo>
                    <a:pt x="221008" y="225699"/>
                  </a:lnTo>
                  <a:lnTo>
                    <a:pt x="221302" y="225741"/>
                  </a:lnTo>
                  <a:lnTo>
                    <a:pt x="232420" y="229124"/>
                  </a:lnTo>
                  <a:lnTo>
                    <a:pt x="241310" y="235953"/>
                  </a:lnTo>
                  <a:lnTo>
                    <a:pt x="247207" y="245393"/>
                  </a:lnTo>
                  <a:lnTo>
                    <a:pt x="249343" y="256609"/>
                  </a:lnTo>
                  <a:lnTo>
                    <a:pt x="246841" y="268844"/>
                  </a:lnTo>
                  <a:lnTo>
                    <a:pt x="240055" y="279025"/>
                  </a:lnTo>
                  <a:lnTo>
                    <a:pt x="230065" y="286029"/>
                  </a:lnTo>
                  <a:lnTo>
                    <a:pt x="217951" y="288734"/>
                  </a:lnTo>
                  <a:lnTo>
                    <a:pt x="334955" y="288734"/>
                  </a:lnTo>
                  <a:lnTo>
                    <a:pt x="338921" y="268253"/>
                  </a:lnTo>
                  <a:lnTo>
                    <a:pt x="329555" y="227186"/>
                  </a:lnTo>
                  <a:lnTo>
                    <a:pt x="328395" y="225699"/>
                  </a:lnTo>
                  <a:close/>
                </a:path>
                <a:path w="339090" h="376554">
                  <a:moveTo>
                    <a:pt x="333183" y="81903"/>
                  </a:moveTo>
                  <a:lnTo>
                    <a:pt x="224275" y="81903"/>
                  </a:lnTo>
                  <a:lnTo>
                    <a:pt x="224747" y="81997"/>
                  </a:lnTo>
                  <a:lnTo>
                    <a:pt x="235019" y="85723"/>
                  </a:lnTo>
                  <a:lnTo>
                    <a:pt x="243141" y="92467"/>
                  </a:lnTo>
                  <a:lnTo>
                    <a:pt x="248480" y="101494"/>
                  </a:lnTo>
                  <a:lnTo>
                    <a:pt x="250400" y="112069"/>
                  </a:lnTo>
                  <a:lnTo>
                    <a:pt x="248352" y="123093"/>
                  </a:lnTo>
                  <a:lnTo>
                    <a:pt x="242698" y="132727"/>
                  </a:lnTo>
                  <a:lnTo>
                    <a:pt x="234175" y="139909"/>
                  </a:lnTo>
                  <a:lnTo>
                    <a:pt x="223521" y="143576"/>
                  </a:lnTo>
                  <a:lnTo>
                    <a:pt x="92803" y="143796"/>
                  </a:lnTo>
                  <a:lnTo>
                    <a:pt x="325439" y="143796"/>
                  </a:lnTo>
                  <a:lnTo>
                    <a:pt x="333476" y="118983"/>
                  </a:lnTo>
                  <a:lnTo>
                    <a:pt x="335518" y="93473"/>
                  </a:lnTo>
                  <a:lnTo>
                    <a:pt x="333183" y="81903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  <p:sp>
          <p:nvSpPr>
            <p:cNvPr id="21" name="object 5">
              <a:extLst>
                <a:ext uri="{FF2B5EF4-FFF2-40B4-BE49-F238E27FC236}">
                  <a16:creationId xmlns:a16="http://schemas.microsoft.com/office/drawing/2014/main" id="{93A601D7-4955-4D7C-ACB6-923E669EF703}"/>
                </a:ext>
              </a:extLst>
            </p:cNvPr>
            <p:cNvSpPr/>
            <p:nvPr/>
          </p:nvSpPr>
          <p:spPr>
            <a:xfrm>
              <a:off x="2036153" y="3664565"/>
              <a:ext cx="330835" cy="377190"/>
            </a:xfrm>
            <a:custGeom>
              <a:avLst/>
              <a:gdLst/>
              <a:ahLst/>
              <a:cxnLst/>
              <a:rect l="l" t="t" r="r" b="b"/>
              <a:pathLst>
                <a:path w="330835" h="377189">
                  <a:moveTo>
                    <a:pt x="330225" y="290830"/>
                  </a:moveTo>
                  <a:lnTo>
                    <a:pt x="91986" y="290830"/>
                  </a:lnTo>
                  <a:lnTo>
                    <a:pt x="91986" y="226060"/>
                  </a:lnTo>
                  <a:lnTo>
                    <a:pt x="306755" y="226060"/>
                  </a:lnTo>
                  <a:lnTo>
                    <a:pt x="306755" y="142240"/>
                  </a:lnTo>
                  <a:lnTo>
                    <a:pt x="91859" y="142240"/>
                  </a:lnTo>
                  <a:lnTo>
                    <a:pt x="91859" y="82550"/>
                  </a:lnTo>
                  <a:lnTo>
                    <a:pt x="330085" y="82550"/>
                  </a:lnTo>
                  <a:lnTo>
                    <a:pt x="330085" y="0"/>
                  </a:lnTo>
                  <a:lnTo>
                    <a:pt x="0" y="0"/>
                  </a:lnTo>
                  <a:lnTo>
                    <a:pt x="0" y="82550"/>
                  </a:lnTo>
                  <a:lnTo>
                    <a:pt x="0" y="142240"/>
                  </a:lnTo>
                  <a:lnTo>
                    <a:pt x="0" y="226060"/>
                  </a:lnTo>
                  <a:lnTo>
                    <a:pt x="0" y="290830"/>
                  </a:lnTo>
                  <a:lnTo>
                    <a:pt x="0" y="377190"/>
                  </a:lnTo>
                  <a:lnTo>
                    <a:pt x="330225" y="377190"/>
                  </a:lnTo>
                  <a:lnTo>
                    <a:pt x="330225" y="29083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  <p:sp>
          <p:nvSpPr>
            <p:cNvPr id="23" name="object 6">
              <a:extLst>
                <a:ext uri="{FF2B5EF4-FFF2-40B4-BE49-F238E27FC236}">
                  <a16:creationId xmlns:a16="http://schemas.microsoft.com/office/drawing/2014/main" id="{B1DE8E91-7763-4093-91E4-6CF6F003B448}"/>
                </a:ext>
              </a:extLst>
            </p:cNvPr>
            <p:cNvSpPr/>
            <p:nvPr/>
          </p:nvSpPr>
          <p:spPr>
            <a:xfrm>
              <a:off x="1644435" y="3665051"/>
              <a:ext cx="335280" cy="377190"/>
            </a:xfrm>
            <a:custGeom>
              <a:avLst/>
              <a:gdLst/>
              <a:ahLst/>
              <a:cxnLst/>
              <a:rect l="l" t="t" r="r" b="b"/>
              <a:pathLst>
                <a:path w="335280" h="377189">
                  <a:moveTo>
                    <a:pt x="199669" y="0"/>
                  </a:moveTo>
                  <a:lnTo>
                    <a:pt x="0" y="0"/>
                  </a:lnTo>
                  <a:lnTo>
                    <a:pt x="0" y="376595"/>
                  </a:lnTo>
                  <a:lnTo>
                    <a:pt x="91683" y="376595"/>
                  </a:lnTo>
                  <a:lnTo>
                    <a:pt x="91683" y="224213"/>
                  </a:lnTo>
                  <a:lnTo>
                    <a:pt x="326253" y="224118"/>
                  </a:lnTo>
                  <a:lnTo>
                    <a:pt x="325144" y="219532"/>
                  </a:lnTo>
                  <a:lnTo>
                    <a:pt x="306446" y="197092"/>
                  </a:lnTo>
                  <a:lnTo>
                    <a:pt x="287747" y="185212"/>
                  </a:lnTo>
                  <a:lnTo>
                    <a:pt x="279248" y="181732"/>
                  </a:lnTo>
                  <a:lnTo>
                    <a:pt x="311398" y="171085"/>
                  </a:lnTo>
                  <a:lnTo>
                    <a:pt x="327907" y="158870"/>
                  </a:lnTo>
                  <a:lnTo>
                    <a:pt x="332465" y="142697"/>
                  </a:lnTo>
                  <a:lnTo>
                    <a:pt x="91368" y="142697"/>
                  </a:lnTo>
                  <a:lnTo>
                    <a:pt x="91368" y="82405"/>
                  </a:lnTo>
                  <a:lnTo>
                    <a:pt x="330982" y="82405"/>
                  </a:lnTo>
                  <a:lnTo>
                    <a:pt x="322904" y="48781"/>
                  </a:lnTo>
                  <a:lnTo>
                    <a:pt x="291714" y="18725"/>
                  </a:lnTo>
                  <a:lnTo>
                    <a:pt x="248299" y="3942"/>
                  </a:lnTo>
                  <a:lnTo>
                    <a:pt x="199669" y="0"/>
                  </a:lnTo>
                  <a:close/>
                </a:path>
                <a:path w="335280" h="377189">
                  <a:moveTo>
                    <a:pt x="326253" y="224118"/>
                  </a:moveTo>
                  <a:lnTo>
                    <a:pt x="192664" y="224118"/>
                  </a:lnTo>
                  <a:lnTo>
                    <a:pt x="212896" y="228524"/>
                  </a:lnTo>
                  <a:lnTo>
                    <a:pt x="229210" y="239988"/>
                  </a:lnTo>
                  <a:lnTo>
                    <a:pt x="240101" y="256850"/>
                  </a:lnTo>
                  <a:lnTo>
                    <a:pt x="244065" y="277447"/>
                  </a:lnTo>
                  <a:lnTo>
                    <a:pt x="244065" y="376260"/>
                  </a:lnTo>
                  <a:lnTo>
                    <a:pt x="333811" y="376239"/>
                  </a:lnTo>
                  <a:lnTo>
                    <a:pt x="333644" y="254693"/>
                  </a:lnTo>
                  <a:lnTo>
                    <a:pt x="326253" y="224118"/>
                  </a:lnTo>
                  <a:close/>
                </a:path>
                <a:path w="335280" h="377189">
                  <a:moveTo>
                    <a:pt x="330982" y="82405"/>
                  </a:moveTo>
                  <a:lnTo>
                    <a:pt x="220286" y="82405"/>
                  </a:lnTo>
                  <a:lnTo>
                    <a:pt x="231110" y="84408"/>
                  </a:lnTo>
                  <a:lnTo>
                    <a:pt x="240043" y="89930"/>
                  </a:lnTo>
                  <a:lnTo>
                    <a:pt x="246453" y="98242"/>
                  </a:lnTo>
                  <a:lnTo>
                    <a:pt x="249709" y="108614"/>
                  </a:lnTo>
                  <a:lnTo>
                    <a:pt x="249709" y="116834"/>
                  </a:lnTo>
                  <a:lnTo>
                    <a:pt x="220244" y="142655"/>
                  </a:lnTo>
                  <a:lnTo>
                    <a:pt x="91368" y="142697"/>
                  </a:lnTo>
                  <a:lnTo>
                    <a:pt x="332465" y="142697"/>
                  </a:lnTo>
                  <a:lnTo>
                    <a:pt x="333989" y="137289"/>
                  </a:lnTo>
                  <a:lnTo>
                    <a:pt x="334858" y="98541"/>
                  </a:lnTo>
                  <a:lnTo>
                    <a:pt x="330982" y="82405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  <p:sp>
          <p:nvSpPr>
            <p:cNvPr id="24" name="object 7">
              <a:extLst>
                <a:ext uri="{FF2B5EF4-FFF2-40B4-BE49-F238E27FC236}">
                  <a16:creationId xmlns:a16="http://schemas.microsoft.com/office/drawing/2014/main" id="{1CBE5F1B-51A5-428B-90A1-E3145DA3F053}"/>
                </a:ext>
              </a:extLst>
            </p:cNvPr>
            <p:cNvSpPr/>
            <p:nvPr/>
          </p:nvSpPr>
          <p:spPr>
            <a:xfrm>
              <a:off x="848687" y="3664564"/>
              <a:ext cx="354965" cy="377190"/>
            </a:xfrm>
            <a:custGeom>
              <a:avLst/>
              <a:gdLst/>
              <a:ahLst/>
              <a:cxnLst/>
              <a:rect l="l" t="t" r="r" b="b"/>
              <a:pathLst>
                <a:path w="354965" h="377189">
                  <a:moveTo>
                    <a:pt x="354104" y="0"/>
                  </a:moveTo>
                  <a:lnTo>
                    <a:pt x="189460" y="303"/>
                  </a:lnTo>
                  <a:lnTo>
                    <a:pt x="133681" y="8175"/>
                  </a:lnTo>
                  <a:lnTo>
                    <a:pt x="89820" y="27103"/>
                  </a:lnTo>
                  <a:lnTo>
                    <a:pt x="52596" y="57207"/>
                  </a:lnTo>
                  <a:lnTo>
                    <a:pt x="21079" y="101104"/>
                  </a:lnTo>
                  <a:lnTo>
                    <a:pt x="2386" y="157627"/>
                  </a:lnTo>
                  <a:lnTo>
                    <a:pt x="0" y="187742"/>
                  </a:lnTo>
                  <a:lnTo>
                    <a:pt x="190" y="197329"/>
                  </a:lnTo>
                  <a:lnTo>
                    <a:pt x="16489" y="266259"/>
                  </a:lnTo>
                  <a:lnTo>
                    <a:pt x="38678" y="302234"/>
                  </a:lnTo>
                  <a:lnTo>
                    <a:pt x="68749" y="332267"/>
                  </a:lnTo>
                  <a:lnTo>
                    <a:pt x="105808" y="355235"/>
                  </a:lnTo>
                  <a:lnTo>
                    <a:pt x="142685" y="367390"/>
                  </a:lnTo>
                  <a:lnTo>
                    <a:pt x="208234" y="375925"/>
                  </a:lnTo>
                  <a:lnTo>
                    <a:pt x="354261" y="376690"/>
                  </a:lnTo>
                  <a:lnTo>
                    <a:pt x="354586" y="286043"/>
                  </a:lnTo>
                  <a:lnTo>
                    <a:pt x="351570" y="286085"/>
                  </a:lnTo>
                  <a:lnTo>
                    <a:pt x="330761" y="286407"/>
                  </a:lnTo>
                  <a:lnTo>
                    <a:pt x="283056" y="286781"/>
                  </a:lnTo>
                  <a:lnTo>
                    <a:pt x="227573" y="286371"/>
                  </a:lnTo>
                  <a:lnTo>
                    <a:pt x="183428" y="284336"/>
                  </a:lnTo>
                  <a:lnTo>
                    <a:pt x="139749" y="271800"/>
                  </a:lnTo>
                  <a:lnTo>
                    <a:pt x="94943" y="217002"/>
                  </a:lnTo>
                  <a:lnTo>
                    <a:pt x="90049" y="184811"/>
                  </a:lnTo>
                  <a:lnTo>
                    <a:pt x="96443" y="148666"/>
                  </a:lnTo>
                  <a:lnTo>
                    <a:pt x="143102" y="98331"/>
                  </a:lnTo>
                  <a:lnTo>
                    <a:pt x="180371" y="87390"/>
                  </a:lnTo>
                  <a:lnTo>
                    <a:pt x="274821" y="85208"/>
                  </a:lnTo>
                  <a:lnTo>
                    <a:pt x="353811" y="85630"/>
                  </a:lnTo>
                  <a:lnTo>
                    <a:pt x="354104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0C4C1BD-836D-4EDC-B763-3EEAACC43891}"/>
              </a:ext>
            </a:extLst>
          </p:cNvPr>
          <p:cNvGrpSpPr/>
          <p:nvPr userDrawn="1"/>
        </p:nvGrpSpPr>
        <p:grpSpPr>
          <a:xfrm>
            <a:off x="10758474" y="482113"/>
            <a:ext cx="920764" cy="229061"/>
            <a:chOff x="848687" y="3664503"/>
            <a:chExt cx="1518301" cy="377738"/>
          </a:xfrm>
          <a:solidFill>
            <a:schemeClr val="accent6"/>
          </a:solidFill>
        </p:grpSpPr>
        <p:sp>
          <p:nvSpPr>
            <p:cNvPr id="13" name="object 4">
              <a:extLst>
                <a:ext uri="{FF2B5EF4-FFF2-40B4-BE49-F238E27FC236}">
                  <a16:creationId xmlns:a16="http://schemas.microsoft.com/office/drawing/2014/main" id="{312B9FE8-0E7C-4278-80F6-6DFE3EFABD14}"/>
                </a:ext>
              </a:extLst>
            </p:cNvPr>
            <p:cNvSpPr/>
            <p:nvPr/>
          </p:nvSpPr>
          <p:spPr>
            <a:xfrm>
              <a:off x="1259721" y="3664503"/>
              <a:ext cx="339090" cy="376555"/>
            </a:xfrm>
            <a:custGeom>
              <a:avLst/>
              <a:gdLst/>
              <a:ahLst/>
              <a:cxnLst/>
              <a:rect l="l" t="t" r="r" b="b"/>
              <a:pathLst>
                <a:path w="339090" h="376554">
                  <a:moveTo>
                    <a:pt x="0" y="0"/>
                  </a:moveTo>
                  <a:lnTo>
                    <a:pt x="0" y="376480"/>
                  </a:lnTo>
                  <a:lnTo>
                    <a:pt x="194873" y="376480"/>
                  </a:lnTo>
                  <a:lnTo>
                    <a:pt x="261806" y="367185"/>
                  </a:lnTo>
                  <a:lnTo>
                    <a:pt x="306387" y="342675"/>
                  </a:lnTo>
                  <a:lnTo>
                    <a:pt x="331222" y="308010"/>
                  </a:lnTo>
                  <a:lnTo>
                    <a:pt x="334955" y="288734"/>
                  </a:lnTo>
                  <a:lnTo>
                    <a:pt x="92719" y="288734"/>
                  </a:lnTo>
                  <a:lnTo>
                    <a:pt x="92719" y="225699"/>
                  </a:lnTo>
                  <a:lnTo>
                    <a:pt x="328395" y="225699"/>
                  </a:lnTo>
                  <a:lnTo>
                    <a:pt x="308948" y="200777"/>
                  </a:lnTo>
                  <a:lnTo>
                    <a:pt x="288342" y="186665"/>
                  </a:lnTo>
                  <a:lnTo>
                    <a:pt x="278975" y="182486"/>
                  </a:lnTo>
                  <a:lnTo>
                    <a:pt x="308058" y="166465"/>
                  </a:lnTo>
                  <a:lnTo>
                    <a:pt x="325274" y="144305"/>
                  </a:lnTo>
                  <a:lnTo>
                    <a:pt x="325439" y="143796"/>
                  </a:lnTo>
                  <a:lnTo>
                    <a:pt x="92803" y="143796"/>
                  </a:lnTo>
                  <a:lnTo>
                    <a:pt x="92719" y="81903"/>
                  </a:lnTo>
                  <a:lnTo>
                    <a:pt x="333183" y="81903"/>
                  </a:lnTo>
                  <a:lnTo>
                    <a:pt x="328306" y="57731"/>
                  </a:lnTo>
                  <a:lnTo>
                    <a:pt x="304671" y="27959"/>
                  </a:lnTo>
                  <a:lnTo>
                    <a:pt x="261426" y="7584"/>
                  </a:lnTo>
                  <a:lnTo>
                    <a:pt x="195386" y="31"/>
                  </a:lnTo>
                  <a:lnTo>
                    <a:pt x="0" y="0"/>
                  </a:lnTo>
                  <a:close/>
                </a:path>
                <a:path w="339090" h="376554">
                  <a:moveTo>
                    <a:pt x="328395" y="225699"/>
                  </a:moveTo>
                  <a:lnTo>
                    <a:pt x="221008" y="225699"/>
                  </a:lnTo>
                  <a:lnTo>
                    <a:pt x="221302" y="225741"/>
                  </a:lnTo>
                  <a:lnTo>
                    <a:pt x="232420" y="229124"/>
                  </a:lnTo>
                  <a:lnTo>
                    <a:pt x="241310" y="235953"/>
                  </a:lnTo>
                  <a:lnTo>
                    <a:pt x="247207" y="245393"/>
                  </a:lnTo>
                  <a:lnTo>
                    <a:pt x="249343" y="256609"/>
                  </a:lnTo>
                  <a:lnTo>
                    <a:pt x="246841" y="268844"/>
                  </a:lnTo>
                  <a:lnTo>
                    <a:pt x="240055" y="279025"/>
                  </a:lnTo>
                  <a:lnTo>
                    <a:pt x="230065" y="286029"/>
                  </a:lnTo>
                  <a:lnTo>
                    <a:pt x="217951" y="288734"/>
                  </a:lnTo>
                  <a:lnTo>
                    <a:pt x="334955" y="288734"/>
                  </a:lnTo>
                  <a:lnTo>
                    <a:pt x="338921" y="268253"/>
                  </a:lnTo>
                  <a:lnTo>
                    <a:pt x="329555" y="227186"/>
                  </a:lnTo>
                  <a:lnTo>
                    <a:pt x="328395" y="225699"/>
                  </a:lnTo>
                  <a:close/>
                </a:path>
                <a:path w="339090" h="376554">
                  <a:moveTo>
                    <a:pt x="333183" y="81903"/>
                  </a:moveTo>
                  <a:lnTo>
                    <a:pt x="224275" y="81903"/>
                  </a:lnTo>
                  <a:lnTo>
                    <a:pt x="224747" y="81997"/>
                  </a:lnTo>
                  <a:lnTo>
                    <a:pt x="235019" y="85723"/>
                  </a:lnTo>
                  <a:lnTo>
                    <a:pt x="243141" y="92467"/>
                  </a:lnTo>
                  <a:lnTo>
                    <a:pt x="248480" y="101494"/>
                  </a:lnTo>
                  <a:lnTo>
                    <a:pt x="250400" y="112069"/>
                  </a:lnTo>
                  <a:lnTo>
                    <a:pt x="248352" y="123093"/>
                  </a:lnTo>
                  <a:lnTo>
                    <a:pt x="242698" y="132727"/>
                  </a:lnTo>
                  <a:lnTo>
                    <a:pt x="234175" y="139909"/>
                  </a:lnTo>
                  <a:lnTo>
                    <a:pt x="223521" y="143576"/>
                  </a:lnTo>
                  <a:lnTo>
                    <a:pt x="92803" y="143796"/>
                  </a:lnTo>
                  <a:lnTo>
                    <a:pt x="325439" y="143796"/>
                  </a:lnTo>
                  <a:lnTo>
                    <a:pt x="333476" y="118983"/>
                  </a:lnTo>
                  <a:lnTo>
                    <a:pt x="335518" y="93473"/>
                  </a:lnTo>
                  <a:lnTo>
                    <a:pt x="333183" y="81903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  <p:sp>
          <p:nvSpPr>
            <p:cNvPr id="16" name="object 5">
              <a:extLst>
                <a:ext uri="{FF2B5EF4-FFF2-40B4-BE49-F238E27FC236}">
                  <a16:creationId xmlns:a16="http://schemas.microsoft.com/office/drawing/2014/main" id="{AD1D8B5D-D461-4A39-B96F-72104978F0B2}"/>
                </a:ext>
              </a:extLst>
            </p:cNvPr>
            <p:cNvSpPr/>
            <p:nvPr/>
          </p:nvSpPr>
          <p:spPr>
            <a:xfrm>
              <a:off x="2036153" y="3664565"/>
              <a:ext cx="330835" cy="377190"/>
            </a:xfrm>
            <a:custGeom>
              <a:avLst/>
              <a:gdLst/>
              <a:ahLst/>
              <a:cxnLst/>
              <a:rect l="l" t="t" r="r" b="b"/>
              <a:pathLst>
                <a:path w="330835" h="377189">
                  <a:moveTo>
                    <a:pt x="330225" y="290830"/>
                  </a:moveTo>
                  <a:lnTo>
                    <a:pt x="91986" y="290830"/>
                  </a:lnTo>
                  <a:lnTo>
                    <a:pt x="91986" y="226060"/>
                  </a:lnTo>
                  <a:lnTo>
                    <a:pt x="306755" y="226060"/>
                  </a:lnTo>
                  <a:lnTo>
                    <a:pt x="306755" y="142240"/>
                  </a:lnTo>
                  <a:lnTo>
                    <a:pt x="91859" y="142240"/>
                  </a:lnTo>
                  <a:lnTo>
                    <a:pt x="91859" y="82550"/>
                  </a:lnTo>
                  <a:lnTo>
                    <a:pt x="330085" y="82550"/>
                  </a:lnTo>
                  <a:lnTo>
                    <a:pt x="330085" y="0"/>
                  </a:lnTo>
                  <a:lnTo>
                    <a:pt x="0" y="0"/>
                  </a:lnTo>
                  <a:lnTo>
                    <a:pt x="0" y="82550"/>
                  </a:lnTo>
                  <a:lnTo>
                    <a:pt x="0" y="142240"/>
                  </a:lnTo>
                  <a:lnTo>
                    <a:pt x="0" y="226060"/>
                  </a:lnTo>
                  <a:lnTo>
                    <a:pt x="0" y="290830"/>
                  </a:lnTo>
                  <a:lnTo>
                    <a:pt x="0" y="377190"/>
                  </a:lnTo>
                  <a:lnTo>
                    <a:pt x="330225" y="377190"/>
                  </a:lnTo>
                  <a:lnTo>
                    <a:pt x="330225" y="29083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  <p:sp>
          <p:nvSpPr>
            <p:cNvPr id="17" name="object 6">
              <a:extLst>
                <a:ext uri="{FF2B5EF4-FFF2-40B4-BE49-F238E27FC236}">
                  <a16:creationId xmlns:a16="http://schemas.microsoft.com/office/drawing/2014/main" id="{39D9C90F-C6DF-4D3D-BA85-FC0447837BB6}"/>
                </a:ext>
              </a:extLst>
            </p:cNvPr>
            <p:cNvSpPr/>
            <p:nvPr/>
          </p:nvSpPr>
          <p:spPr>
            <a:xfrm>
              <a:off x="1644435" y="3665051"/>
              <a:ext cx="335280" cy="377190"/>
            </a:xfrm>
            <a:custGeom>
              <a:avLst/>
              <a:gdLst/>
              <a:ahLst/>
              <a:cxnLst/>
              <a:rect l="l" t="t" r="r" b="b"/>
              <a:pathLst>
                <a:path w="335280" h="377189">
                  <a:moveTo>
                    <a:pt x="199669" y="0"/>
                  </a:moveTo>
                  <a:lnTo>
                    <a:pt x="0" y="0"/>
                  </a:lnTo>
                  <a:lnTo>
                    <a:pt x="0" y="376595"/>
                  </a:lnTo>
                  <a:lnTo>
                    <a:pt x="91683" y="376595"/>
                  </a:lnTo>
                  <a:lnTo>
                    <a:pt x="91683" y="224213"/>
                  </a:lnTo>
                  <a:lnTo>
                    <a:pt x="326253" y="224118"/>
                  </a:lnTo>
                  <a:lnTo>
                    <a:pt x="325144" y="219532"/>
                  </a:lnTo>
                  <a:lnTo>
                    <a:pt x="306446" y="197092"/>
                  </a:lnTo>
                  <a:lnTo>
                    <a:pt x="287747" y="185212"/>
                  </a:lnTo>
                  <a:lnTo>
                    <a:pt x="279248" y="181732"/>
                  </a:lnTo>
                  <a:lnTo>
                    <a:pt x="311398" y="171085"/>
                  </a:lnTo>
                  <a:lnTo>
                    <a:pt x="327907" y="158870"/>
                  </a:lnTo>
                  <a:lnTo>
                    <a:pt x="332465" y="142697"/>
                  </a:lnTo>
                  <a:lnTo>
                    <a:pt x="91368" y="142697"/>
                  </a:lnTo>
                  <a:lnTo>
                    <a:pt x="91368" y="82405"/>
                  </a:lnTo>
                  <a:lnTo>
                    <a:pt x="330982" y="82405"/>
                  </a:lnTo>
                  <a:lnTo>
                    <a:pt x="322904" y="48781"/>
                  </a:lnTo>
                  <a:lnTo>
                    <a:pt x="291714" y="18725"/>
                  </a:lnTo>
                  <a:lnTo>
                    <a:pt x="248299" y="3942"/>
                  </a:lnTo>
                  <a:lnTo>
                    <a:pt x="199669" y="0"/>
                  </a:lnTo>
                  <a:close/>
                </a:path>
                <a:path w="335280" h="377189">
                  <a:moveTo>
                    <a:pt x="326253" y="224118"/>
                  </a:moveTo>
                  <a:lnTo>
                    <a:pt x="192664" y="224118"/>
                  </a:lnTo>
                  <a:lnTo>
                    <a:pt x="212896" y="228524"/>
                  </a:lnTo>
                  <a:lnTo>
                    <a:pt x="229210" y="239988"/>
                  </a:lnTo>
                  <a:lnTo>
                    <a:pt x="240101" y="256850"/>
                  </a:lnTo>
                  <a:lnTo>
                    <a:pt x="244065" y="277447"/>
                  </a:lnTo>
                  <a:lnTo>
                    <a:pt x="244065" y="376260"/>
                  </a:lnTo>
                  <a:lnTo>
                    <a:pt x="333811" y="376239"/>
                  </a:lnTo>
                  <a:lnTo>
                    <a:pt x="333644" y="254693"/>
                  </a:lnTo>
                  <a:lnTo>
                    <a:pt x="326253" y="224118"/>
                  </a:lnTo>
                  <a:close/>
                </a:path>
                <a:path w="335280" h="377189">
                  <a:moveTo>
                    <a:pt x="330982" y="82405"/>
                  </a:moveTo>
                  <a:lnTo>
                    <a:pt x="220286" y="82405"/>
                  </a:lnTo>
                  <a:lnTo>
                    <a:pt x="231110" y="84408"/>
                  </a:lnTo>
                  <a:lnTo>
                    <a:pt x="240043" y="89930"/>
                  </a:lnTo>
                  <a:lnTo>
                    <a:pt x="246453" y="98242"/>
                  </a:lnTo>
                  <a:lnTo>
                    <a:pt x="249709" y="108614"/>
                  </a:lnTo>
                  <a:lnTo>
                    <a:pt x="249709" y="116834"/>
                  </a:lnTo>
                  <a:lnTo>
                    <a:pt x="220244" y="142655"/>
                  </a:lnTo>
                  <a:lnTo>
                    <a:pt x="91368" y="142697"/>
                  </a:lnTo>
                  <a:lnTo>
                    <a:pt x="332465" y="142697"/>
                  </a:lnTo>
                  <a:lnTo>
                    <a:pt x="333989" y="137289"/>
                  </a:lnTo>
                  <a:lnTo>
                    <a:pt x="334858" y="98541"/>
                  </a:lnTo>
                  <a:lnTo>
                    <a:pt x="330982" y="82405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  <p:sp>
          <p:nvSpPr>
            <p:cNvPr id="18" name="object 7">
              <a:extLst>
                <a:ext uri="{FF2B5EF4-FFF2-40B4-BE49-F238E27FC236}">
                  <a16:creationId xmlns:a16="http://schemas.microsoft.com/office/drawing/2014/main" id="{B15727E1-A84F-4079-B2EF-9C1588B91D4D}"/>
                </a:ext>
              </a:extLst>
            </p:cNvPr>
            <p:cNvSpPr/>
            <p:nvPr/>
          </p:nvSpPr>
          <p:spPr>
            <a:xfrm>
              <a:off x="848687" y="3664564"/>
              <a:ext cx="354965" cy="377190"/>
            </a:xfrm>
            <a:custGeom>
              <a:avLst/>
              <a:gdLst/>
              <a:ahLst/>
              <a:cxnLst/>
              <a:rect l="l" t="t" r="r" b="b"/>
              <a:pathLst>
                <a:path w="354965" h="377189">
                  <a:moveTo>
                    <a:pt x="354104" y="0"/>
                  </a:moveTo>
                  <a:lnTo>
                    <a:pt x="189460" y="303"/>
                  </a:lnTo>
                  <a:lnTo>
                    <a:pt x="133681" y="8175"/>
                  </a:lnTo>
                  <a:lnTo>
                    <a:pt x="89820" y="27103"/>
                  </a:lnTo>
                  <a:lnTo>
                    <a:pt x="52596" y="57207"/>
                  </a:lnTo>
                  <a:lnTo>
                    <a:pt x="21079" y="101104"/>
                  </a:lnTo>
                  <a:lnTo>
                    <a:pt x="2386" y="157627"/>
                  </a:lnTo>
                  <a:lnTo>
                    <a:pt x="0" y="187742"/>
                  </a:lnTo>
                  <a:lnTo>
                    <a:pt x="190" y="197329"/>
                  </a:lnTo>
                  <a:lnTo>
                    <a:pt x="16489" y="266259"/>
                  </a:lnTo>
                  <a:lnTo>
                    <a:pt x="38678" y="302234"/>
                  </a:lnTo>
                  <a:lnTo>
                    <a:pt x="68749" y="332267"/>
                  </a:lnTo>
                  <a:lnTo>
                    <a:pt x="105808" y="355235"/>
                  </a:lnTo>
                  <a:lnTo>
                    <a:pt x="142685" y="367390"/>
                  </a:lnTo>
                  <a:lnTo>
                    <a:pt x="208234" y="375925"/>
                  </a:lnTo>
                  <a:lnTo>
                    <a:pt x="354261" y="376690"/>
                  </a:lnTo>
                  <a:lnTo>
                    <a:pt x="354586" y="286043"/>
                  </a:lnTo>
                  <a:lnTo>
                    <a:pt x="351570" y="286085"/>
                  </a:lnTo>
                  <a:lnTo>
                    <a:pt x="330761" y="286407"/>
                  </a:lnTo>
                  <a:lnTo>
                    <a:pt x="283056" y="286781"/>
                  </a:lnTo>
                  <a:lnTo>
                    <a:pt x="227573" y="286371"/>
                  </a:lnTo>
                  <a:lnTo>
                    <a:pt x="183428" y="284336"/>
                  </a:lnTo>
                  <a:lnTo>
                    <a:pt x="139749" y="271800"/>
                  </a:lnTo>
                  <a:lnTo>
                    <a:pt x="94943" y="217002"/>
                  </a:lnTo>
                  <a:lnTo>
                    <a:pt x="90049" y="184811"/>
                  </a:lnTo>
                  <a:lnTo>
                    <a:pt x="96443" y="148666"/>
                  </a:lnTo>
                  <a:lnTo>
                    <a:pt x="143102" y="98331"/>
                  </a:lnTo>
                  <a:lnTo>
                    <a:pt x="180371" y="87390"/>
                  </a:lnTo>
                  <a:lnTo>
                    <a:pt x="274821" y="85208"/>
                  </a:lnTo>
                  <a:lnTo>
                    <a:pt x="353811" y="85630"/>
                  </a:lnTo>
                  <a:lnTo>
                    <a:pt x="354104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solidFill>
                  <a:schemeClr val="accent3"/>
                </a:solidFill>
                <a:latin typeface="Calibre" panose="020B0503030202060203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5055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 Cover 2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87340F4-9434-47C2-9CB2-6C0ACFBEFAB5}"/>
              </a:ext>
            </a:extLst>
          </p:cNvPr>
          <p:cNvCxnSpPr>
            <a:cxnSpLocks/>
          </p:cNvCxnSpPr>
          <p:nvPr userDrawn="1"/>
        </p:nvCxnSpPr>
        <p:spPr>
          <a:xfrm>
            <a:off x="3584575" y="601449"/>
            <a:ext cx="6558602" cy="0"/>
          </a:xfrm>
          <a:prstGeom prst="line">
            <a:avLst/>
          </a:prstGeom>
          <a:ln w="3175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Holder 3">
            <a:extLst>
              <a:ext uri="{FF2B5EF4-FFF2-40B4-BE49-F238E27FC236}">
                <a16:creationId xmlns:a16="http://schemas.microsoft.com/office/drawing/2014/main" id="{76276979-8C48-B54F-A483-0C1D538B4166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511175" y="1554448"/>
            <a:ext cx="1328469" cy="412100"/>
          </a:xfrm>
          <a:prstGeom prst="rect">
            <a:avLst/>
          </a:prstGeom>
        </p:spPr>
        <p:txBody>
          <a:bodyPr lIns="0" tIns="0" rIns="0" bIns="0"/>
          <a:lstStyle>
            <a:lvl1pPr marL="0" marR="0" indent="0" defTabSz="554492" eaLnBrk="1" fontAlgn="auto" latinLnBrk="0" hangingPunct="1">
              <a:lnSpc>
                <a:spcPts val="169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1050" b="1" kern="1200" spc="-3" dirty="0" err="1" smtClean="0">
                <a:solidFill>
                  <a:srgbClr val="FFFFFF"/>
                </a:solidFill>
                <a:latin typeface="Space Mono" panose="02000509040000020004" pitchFamily="49" charset="0"/>
                <a:ea typeface="+mn-ea"/>
                <a:cs typeface="Space Mono" panose="02000509040000020004" pitchFamily="49" charset="0"/>
              </a:defRPr>
            </a:lvl1pPr>
          </a:lstStyle>
          <a:p>
            <a:r>
              <a:rPr lang="en-GB" dirty="0"/>
              <a:t>21 JANUARY 2021</a:t>
            </a:r>
          </a:p>
          <a:p>
            <a:endParaRPr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B9FA0E-E9B2-48CD-AB3E-621C23814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3749" y="1524787"/>
            <a:ext cx="7021090" cy="3024184"/>
          </a:xfrm>
        </p:spPr>
        <p:txBody>
          <a:bodyPr/>
          <a:lstStyle>
            <a:lvl1pPr>
              <a:lnSpc>
                <a:spcPct val="80000"/>
              </a:lnSpc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1402F92-C298-4C9D-B165-225CA6300EEC}"/>
              </a:ext>
            </a:extLst>
          </p:cNvPr>
          <p:cNvSpPr/>
          <p:nvPr userDrawn="1"/>
        </p:nvSpPr>
        <p:spPr>
          <a:xfrm>
            <a:off x="0" y="0"/>
            <a:ext cx="3584575" cy="109165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6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C052B57-EC94-48F3-BB7F-E367677610BC}"/>
              </a:ext>
            </a:extLst>
          </p:cNvPr>
          <p:cNvGrpSpPr/>
          <p:nvPr/>
        </p:nvGrpSpPr>
        <p:grpSpPr>
          <a:xfrm>
            <a:off x="10758474" y="482113"/>
            <a:ext cx="920764" cy="229061"/>
            <a:chOff x="848687" y="3664503"/>
            <a:chExt cx="1518301" cy="377738"/>
          </a:xfrm>
        </p:grpSpPr>
        <p:sp>
          <p:nvSpPr>
            <p:cNvPr id="13" name="object 4">
              <a:extLst>
                <a:ext uri="{FF2B5EF4-FFF2-40B4-BE49-F238E27FC236}">
                  <a16:creationId xmlns:a16="http://schemas.microsoft.com/office/drawing/2014/main" id="{015F8206-631C-42F5-ACCC-2D49E14EB8AA}"/>
                </a:ext>
              </a:extLst>
            </p:cNvPr>
            <p:cNvSpPr/>
            <p:nvPr/>
          </p:nvSpPr>
          <p:spPr>
            <a:xfrm>
              <a:off x="1259721" y="3664503"/>
              <a:ext cx="339090" cy="376555"/>
            </a:xfrm>
            <a:custGeom>
              <a:avLst/>
              <a:gdLst/>
              <a:ahLst/>
              <a:cxnLst/>
              <a:rect l="l" t="t" r="r" b="b"/>
              <a:pathLst>
                <a:path w="339090" h="376554">
                  <a:moveTo>
                    <a:pt x="0" y="0"/>
                  </a:moveTo>
                  <a:lnTo>
                    <a:pt x="0" y="376480"/>
                  </a:lnTo>
                  <a:lnTo>
                    <a:pt x="194873" y="376480"/>
                  </a:lnTo>
                  <a:lnTo>
                    <a:pt x="261806" y="367185"/>
                  </a:lnTo>
                  <a:lnTo>
                    <a:pt x="306387" y="342675"/>
                  </a:lnTo>
                  <a:lnTo>
                    <a:pt x="331222" y="308010"/>
                  </a:lnTo>
                  <a:lnTo>
                    <a:pt x="334955" y="288734"/>
                  </a:lnTo>
                  <a:lnTo>
                    <a:pt x="92719" y="288734"/>
                  </a:lnTo>
                  <a:lnTo>
                    <a:pt x="92719" y="225699"/>
                  </a:lnTo>
                  <a:lnTo>
                    <a:pt x="328395" y="225699"/>
                  </a:lnTo>
                  <a:lnTo>
                    <a:pt x="308948" y="200777"/>
                  </a:lnTo>
                  <a:lnTo>
                    <a:pt x="288342" y="186665"/>
                  </a:lnTo>
                  <a:lnTo>
                    <a:pt x="278975" y="182486"/>
                  </a:lnTo>
                  <a:lnTo>
                    <a:pt x="308058" y="166465"/>
                  </a:lnTo>
                  <a:lnTo>
                    <a:pt x="325274" y="144305"/>
                  </a:lnTo>
                  <a:lnTo>
                    <a:pt x="325439" y="143796"/>
                  </a:lnTo>
                  <a:lnTo>
                    <a:pt x="92803" y="143796"/>
                  </a:lnTo>
                  <a:lnTo>
                    <a:pt x="92719" y="81903"/>
                  </a:lnTo>
                  <a:lnTo>
                    <a:pt x="333183" y="81903"/>
                  </a:lnTo>
                  <a:lnTo>
                    <a:pt x="328306" y="57731"/>
                  </a:lnTo>
                  <a:lnTo>
                    <a:pt x="304671" y="27959"/>
                  </a:lnTo>
                  <a:lnTo>
                    <a:pt x="261426" y="7584"/>
                  </a:lnTo>
                  <a:lnTo>
                    <a:pt x="195386" y="31"/>
                  </a:lnTo>
                  <a:lnTo>
                    <a:pt x="0" y="0"/>
                  </a:lnTo>
                  <a:close/>
                </a:path>
                <a:path w="339090" h="376554">
                  <a:moveTo>
                    <a:pt x="328395" y="225699"/>
                  </a:moveTo>
                  <a:lnTo>
                    <a:pt x="221008" y="225699"/>
                  </a:lnTo>
                  <a:lnTo>
                    <a:pt x="221302" y="225741"/>
                  </a:lnTo>
                  <a:lnTo>
                    <a:pt x="232420" y="229124"/>
                  </a:lnTo>
                  <a:lnTo>
                    <a:pt x="241310" y="235953"/>
                  </a:lnTo>
                  <a:lnTo>
                    <a:pt x="247207" y="245393"/>
                  </a:lnTo>
                  <a:lnTo>
                    <a:pt x="249343" y="256609"/>
                  </a:lnTo>
                  <a:lnTo>
                    <a:pt x="246841" y="268844"/>
                  </a:lnTo>
                  <a:lnTo>
                    <a:pt x="240055" y="279025"/>
                  </a:lnTo>
                  <a:lnTo>
                    <a:pt x="230065" y="286029"/>
                  </a:lnTo>
                  <a:lnTo>
                    <a:pt x="217951" y="288734"/>
                  </a:lnTo>
                  <a:lnTo>
                    <a:pt x="334955" y="288734"/>
                  </a:lnTo>
                  <a:lnTo>
                    <a:pt x="338921" y="268253"/>
                  </a:lnTo>
                  <a:lnTo>
                    <a:pt x="329555" y="227186"/>
                  </a:lnTo>
                  <a:lnTo>
                    <a:pt x="328395" y="225699"/>
                  </a:lnTo>
                  <a:close/>
                </a:path>
                <a:path w="339090" h="376554">
                  <a:moveTo>
                    <a:pt x="333183" y="81903"/>
                  </a:moveTo>
                  <a:lnTo>
                    <a:pt x="224275" y="81903"/>
                  </a:lnTo>
                  <a:lnTo>
                    <a:pt x="224747" y="81997"/>
                  </a:lnTo>
                  <a:lnTo>
                    <a:pt x="235019" y="85723"/>
                  </a:lnTo>
                  <a:lnTo>
                    <a:pt x="243141" y="92467"/>
                  </a:lnTo>
                  <a:lnTo>
                    <a:pt x="248480" y="101494"/>
                  </a:lnTo>
                  <a:lnTo>
                    <a:pt x="250400" y="112069"/>
                  </a:lnTo>
                  <a:lnTo>
                    <a:pt x="248352" y="123093"/>
                  </a:lnTo>
                  <a:lnTo>
                    <a:pt x="242698" y="132727"/>
                  </a:lnTo>
                  <a:lnTo>
                    <a:pt x="234175" y="139909"/>
                  </a:lnTo>
                  <a:lnTo>
                    <a:pt x="223521" y="143576"/>
                  </a:lnTo>
                  <a:lnTo>
                    <a:pt x="92803" y="143796"/>
                  </a:lnTo>
                  <a:lnTo>
                    <a:pt x="325439" y="143796"/>
                  </a:lnTo>
                  <a:lnTo>
                    <a:pt x="333476" y="118983"/>
                  </a:lnTo>
                  <a:lnTo>
                    <a:pt x="335518" y="93473"/>
                  </a:lnTo>
                  <a:lnTo>
                    <a:pt x="333183" y="8190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14" name="object 5">
              <a:extLst>
                <a:ext uri="{FF2B5EF4-FFF2-40B4-BE49-F238E27FC236}">
                  <a16:creationId xmlns:a16="http://schemas.microsoft.com/office/drawing/2014/main" id="{9D7FDF08-8861-422A-8C8C-61C94A9F91EC}"/>
                </a:ext>
              </a:extLst>
            </p:cNvPr>
            <p:cNvSpPr/>
            <p:nvPr/>
          </p:nvSpPr>
          <p:spPr>
            <a:xfrm>
              <a:off x="2036153" y="3664565"/>
              <a:ext cx="330835" cy="377190"/>
            </a:xfrm>
            <a:custGeom>
              <a:avLst/>
              <a:gdLst/>
              <a:ahLst/>
              <a:cxnLst/>
              <a:rect l="l" t="t" r="r" b="b"/>
              <a:pathLst>
                <a:path w="330835" h="377189">
                  <a:moveTo>
                    <a:pt x="330225" y="290830"/>
                  </a:moveTo>
                  <a:lnTo>
                    <a:pt x="91986" y="290830"/>
                  </a:lnTo>
                  <a:lnTo>
                    <a:pt x="91986" y="226060"/>
                  </a:lnTo>
                  <a:lnTo>
                    <a:pt x="306755" y="226060"/>
                  </a:lnTo>
                  <a:lnTo>
                    <a:pt x="306755" y="142240"/>
                  </a:lnTo>
                  <a:lnTo>
                    <a:pt x="91859" y="142240"/>
                  </a:lnTo>
                  <a:lnTo>
                    <a:pt x="91859" y="82550"/>
                  </a:lnTo>
                  <a:lnTo>
                    <a:pt x="330085" y="82550"/>
                  </a:lnTo>
                  <a:lnTo>
                    <a:pt x="330085" y="0"/>
                  </a:lnTo>
                  <a:lnTo>
                    <a:pt x="0" y="0"/>
                  </a:lnTo>
                  <a:lnTo>
                    <a:pt x="0" y="82550"/>
                  </a:lnTo>
                  <a:lnTo>
                    <a:pt x="0" y="142240"/>
                  </a:lnTo>
                  <a:lnTo>
                    <a:pt x="0" y="226060"/>
                  </a:lnTo>
                  <a:lnTo>
                    <a:pt x="0" y="290830"/>
                  </a:lnTo>
                  <a:lnTo>
                    <a:pt x="0" y="377190"/>
                  </a:lnTo>
                  <a:lnTo>
                    <a:pt x="330225" y="377190"/>
                  </a:lnTo>
                  <a:lnTo>
                    <a:pt x="330225" y="29083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15" name="object 6">
              <a:extLst>
                <a:ext uri="{FF2B5EF4-FFF2-40B4-BE49-F238E27FC236}">
                  <a16:creationId xmlns:a16="http://schemas.microsoft.com/office/drawing/2014/main" id="{98DF412C-27E9-44A1-9C66-3D3AE75EF69F}"/>
                </a:ext>
              </a:extLst>
            </p:cNvPr>
            <p:cNvSpPr/>
            <p:nvPr/>
          </p:nvSpPr>
          <p:spPr>
            <a:xfrm>
              <a:off x="1644435" y="3665051"/>
              <a:ext cx="335280" cy="377190"/>
            </a:xfrm>
            <a:custGeom>
              <a:avLst/>
              <a:gdLst/>
              <a:ahLst/>
              <a:cxnLst/>
              <a:rect l="l" t="t" r="r" b="b"/>
              <a:pathLst>
                <a:path w="335280" h="377189">
                  <a:moveTo>
                    <a:pt x="199669" y="0"/>
                  </a:moveTo>
                  <a:lnTo>
                    <a:pt x="0" y="0"/>
                  </a:lnTo>
                  <a:lnTo>
                    <a:pt x="0" y="376595"/>
                  </a:lnTo>
                  <a:lnTo>
                    <a:pt x="91683" y="376595"/>
                  </a:lnTo>
                  <a:lnTo>
                    <a:pt x="91683" y="224213"/>
                  </a:lnTo>
                  <a:lnTo>
                    <a:pt x="326253" y="224118"/>
                  </a:lnTo>
                  <a:lnTo>
                    <a:pt x="325144" y="219532"/>
                  </a:lnTo>
                  <a:lnTo>
                    <a:pt x="306446" y="197092"/>
                  </a:lnTo>
                  <a:lnTo>
                    <a:pt x="287747" y="185212"/>
                  </a:lnTo>
                  <a:lnTo>
                    <a:pt x="279248" y="181732"/>
                  </a:lnTo>
                  <a:lnTo>
                    <a:pt x="311398" y="171085"/>
                  </a:lnTo>
                  <a:lnTo>
                    <a:pt x="327907" y="158870"/>
                  </a:lnTo>
                  <a:lnTo>
                    <a:pt x="332465" y="142697"/>
                  </a:lnTo>
                  <a:lnTo>
                    <a:pt x="91368" y="142697"/>
                  </a:lnTo>
                  <a:lnTo>
                    <a:pt x="91368" y="82405"/>
                  </a:lnTo>
                  <a:lnTo>
                    <a:pt x="330982" y="82405"/>
                  </a:lnTo>
                  <a:lnTo>
                    <a:pt x="322904" y="48781"/>
                  </a:lnTo>
                  <a:lnTo>
                    <a:pt x="291714" y="18725"/>
                  </a:lnTo>
                  <a:lnTo>
                    <a:pt x="248299" y="3942"/>
                  </a:lnTo>
                  <a:lnTo>
                    <a:pt x="199669" y="0"/>
                  </a:lnTo>
                  <a:close/>
                </a:path>
                <a:path w="335280" h="377189">
                  <a:moveTo>
                    <a:pt x="326253" y="224118"/>
                  </a:moveTo>
                  <a:lnTo>
                    <a:pt x="192664" y="224118"/>
                  </a:lnTo>
                  <a:lnTo>
                    <a:pt x="212896" y="228524"/>
                  </a:lnTo>
                  <a:lnTo>
                    <a:pt x="229210" y="239988"/>
                  </a:lnTo>
                  <a:lnTo>
                    <a:pt x="240101" y="256850"/>
                  </a:lnTo>
                  <a:lnTo>
                    <a:pt x="244065" y="277447"/>
                  </a:lnTo>
                  <a:lnTo>
                    <a:pt x="244065" y="376260"/>
                  </a:lnTo>
                  <a:lnTo>
                    <a:pt x="333811" y="376239"/>
                  </a:lnTo>
                  <a:lnTo>
                    <a:pt x="333644" y="254693"/>
                  </a:lnTo>
                  <a:lnTo>
                    <a:pt x="326253" y="224118"/>
                  </a:lnTo>
                  <a:close/>
                </a:path>
                <a:path w="335280" h="377189">
                  <a:moveTo>
                    <a:pt x="330982" y="82405"/>
                  </a:moveTo>
                  <a:lnTo>
                    <a:pt x="220286" y="82405"/>
                  </a:lnTo>
                  <a:lnTo>
                    <a:pt x="231110" y="84408"/>
                  </a:lnTo>
                  <a:lnTo>
                    <a:pt x="240043" y="89930"/>
                  </a:lnTo>
                  <a:lnTo>
                    <a:pt x="246453" y="98242"/>
                  </a:lnTo>
                  <a:lnTo>
                    <a:pt x="249709" y="108614"/>
                  </a:lnTo>
                  <a:lnTo>
                    <a:pt x="249709" y="116834"/>
                  </a:lnTo>
                  <a:lnTo>
                    <a:pt x="220244" y="142655"/>
                  </a:lnTo>
                  <a:lnTo>
                    <a:pt x="91368" y="142697"/>
                  </a:lnTo>
                  <a:lnTo>
                    <a:pt x="332465" y="142697"/>
                  </a:lnTo>
                  <a:lnTo>
                    <a:pt x="333989" y="137289"/>
                  </a:lnTo>
                  <a:lnTo>
                    <a:pt x="334858" y="98541"/>
                  </a:lnTo>
                  <a:lnTo>
                    <a:pt x="330982" y="8240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21" name="object 7">
              <a:extLst>
                <a:ext uri="{FF2B5EF4-FFF2-40B4-BE49-F238E27FC236}">
                  <a16:creationId xmlns:a16="http://schemas.microsoft.com/office/drawing/2014/main" id="{2E95590A-2D7C-4F6F-8BA0-C2163A2AE670}"/>
                </a:ext>
              </a:extLst>
            </p:cNvPr>
            <p:cNvSpPr/>
            <p:nvPr/>
          </p:nvSpPr>
          <p:spPr>
            <a:xfrm>
              <a:off x="848687" y="3664564"/>
              <a:ext cx="354965" cy="377190"/>
            </a:xfrm>
            <a:custGeom>
              <a:avLst/>
              <a:gdLst/>
              <a:ahLst/>
              <a:cxnLst/>
              <a:rect l="l" t="t" r="r" b="b"/>
              <a:pathLst>
                <a:path w="354965" h="377189">
                  <a:moveTo>
                    <a:pt x="354104" y="0"/>
                  </a:moveTo>
                  <a:lnTo>
                    <a:pt x="189460" y="303"/>
                  </a:lnTo>
                  <a:lnTo>
                    <a:pt x="133681" y="8175"/>
                  </a:lnTo>
                  <a:lnTo>
                    <a:pt x="89820" y="27103"/>
                  </a:lnTo>
                  <a:lnTo>
                    <a:pt x="52596" y="57207"/>
                  </a:lnTo>
                  <a:lnTo>
                    <a:pt x="21079" y="101104"/>
                  </a:lnTo>
                  <a:lnTo>
                    <a:pt x="2386" y="157627"/>
                  </a:lnTo>
                  <a:lnTo>
                    <a:pt x="0" y="187742"/>
                  </a:lnTo>
                  <a:lnTo>
                    <a:pt x="190" y="197329"/>
                  </a:lnTo>
                  <a:lnTo>
                    <a:pt x="16489" y="266259"/>
                  </a:lnTo>
                  <a:lnTo>
                    <a:pt x="38678" y="302234"/>
                  </a:lnTo>
                  <a:lnTo>
                    <a:pt x="68749" y="332267"/>
                  </a:lnTo>
                  <a:lnTo>
                    <a:pt x="105808" y="355235"/>
                  </a:lnTo>
                  <a:lnTo>
                    <a:pt x="142685" y="367390"/>
                  </a:lnTo>
                  <a:lnTo>
                    <a:pt x="208234" y="375925"/>
                  </a:lnTo>
                  <a:lnTo>
                    <a:pt x="354261" y="376690"/>
                  </a:lnTo>
                  <a:lnTo>
                    <a:pt x="354586" y="286043"/>
                  </a:lnTo>
                  <a:lnTo>
                    <a:pt x="351570" y="286085"/>
                  </a:lnTo>
                  <a:lnTo>
                    <a:pt x="330761" y="286407"/>
                  </a:lnTo>
                  <a:lnTo>
                    <a:pt x="283056" y="286781"/>
                  </a:lnTo>
                  <a:lnTo>
                    <a:pt x="227573" y="286371"/>
                  </a:lnTo>
                  <a:lnTo>
                    <a:pt x="183428" y="284336"/>
                  </a:lnTo>
                  <a:lnTo>
                    <a:pt x="139749" y="271800"/>
                  </a:lnTo>
                  <a:lnTo>
                    <a:pt x="94943" y="217002"/>
                  </a:lnTo>
                  <a:lnTo>
                    <a:pt x="90049" y="184811"/>
                  </a:lnTo>
                  <a:lnTo>
                    <a:pt x="96443" y="148666"/>
                  </a:lnTo>
                  <a:lnTo>
                    <a:pt x="143102" y="98331"/>
                  </a:lnTo>
                  <a:lnTo>
                    <a:pt x="180371" y="87390"/>
                  </a:lnTo>
                  <a:lnTo>
                    <a:pt x="274821" y="85208"/>
                  </a:lnTo>
                  <a:lnTo>
                    <a:pt x="353811" y="85630"/>
                  </a:lnTo>
                  <a:lnTo>
                    <a:pt x="35410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E88503E-C53D-4EDF-900B-3BD14EF07C84}"/>
              </a:ext>
            </a:extLst>
          </p:cNvPr>
          <p:cNvGrpSpPr/>
          <p:nvPr userDrawn="1"/>
        </p:nvGrpSpPr>
        <p:grpSpPr>
          <a:xfrm>
            <a:off x="10758474" y="482113"/>
            <a:ext cx="920764" cy="229061"/>
            <a:chOff x="848687" y="3664503"/>
            <a:chExt cx="1518301" cy="377738"/>
          </a:xfrm>
        </p:grpSpPr>
        <p:sp>
          <p:nvSpPr>
            <p:cNvPr id="16" name="object 4">
              <a:extLst>
                <a:ext uri="{FF2B5EF4-FFF2-40B4-BE49-F238E27FC236}">
                  <a16:creationId xmlns:a16="http://schemas.microsoft.com/office/drawing/2014/main" id="{2E40778C-D34A-484B-8281-06755B2193E8}"/>
                </a:ext>
              </a:extLst>
            </p:cNvPr>
            <p:cNvSpPr/>
            <p:nvPr/>
          </p:nvSpPr>
          <p:spPr>
            <a:xfrm>
              <a:off x="1259721" y="3664503"/>
              <a:ext cx="339090" cy="376555"/>
            </a:xfrm>
            <a:custGeom>
              <a:avLst/>
              <a:gdLst/>
              <a:ahLst/>
              <a:cxnLst/>
              <a:rect l="l" t="t" r="r" b="b"/>
              <a:pathLst>
                <a:path w="339090" h="376554">
                  <a:moveTo>
                    <a:pt x="0" y="0"/>
                  </a:moveTo>
                  <a:lnTo>
                    <a:pt x="0" y="376480"/>
                  </a:lnTo>
                  <a:lnTo>
                    <a:pt x="194873" y="376480"/>
                  </a:lnTo>
                  <a:lnTo>
                    <a:pt x="261806" y="367185"/>
                  </a:lnTo>
                  <a:lnTo>
                    <a:pt x="306387" y="342675"/>
                  </a:lnTo>
                  <a:lnTo>
                    <a:pt x="331222" y="308010"/>
                  </a:lnTo>
                  <a:lnTo>
                    <a:pt x="334955" y="288734"/>
                  </a:lnTo>
                  <a:lnTo>
                    <a:pt x="92719" y="288734"/>
                  </a:lnTo>
                  <a:lnTo>
                    <a:pt x="92719" y="225699"/>
                  </a:lnTo>
                  <a:lnTo>
                    <a:pt x="328395" y="225699"/>
                  </a:lnTo>
                  <a:lnTo>
                    <a:pt x="308948" y="200777"/>
                  </a:lnTo>
                  <a:lnTo>
                    <a:pt x="288342" y="186665"/>
                  </a:lnTo>
                  <a:lnTo>
                    <a:pt x="278975" y="182486"/>
                  </a:lnTo>
                  <a:lnTo>
                    <a:pt x="308058" y="166465"/>
                  </a:lnTo>
                  <a:lnTo>
                    <a:pt x="325274" y="144305"/>
                  </a:lnTo>
                  <a:lnTo>
                    <a:pt x="325439" y="143796"/>
                  </a:lnTo>
                  <a:lnTo>
                    <a:pt x="92803" y="143796"/>
                  </a:lnTo>
                  <a:lnTo>
                    <a:pt x="92719" y="81903"/>
                  </a:lnTo>
                  <a:lnTo>
                    <a:pt x="333183" y="81903"/>
                  </a:lnTo>
                  <a:lnTo>
                    <a:pt x="328306" y="57731"/>
                  </a:lnTo>
                  <a:lnTo>
                    <a:pt x="304671" y="27959"/>
                  </a:lnTo>
                  <a:lnTo>
                    <a:pt x="261426" y="7584"/>
                  </a:lnTo>
                  <a:lnTo>
                    <a:pt x="195386" y="31"/>
                  </a:lnTo>
                  <a:lnTo>
                    <a:pt x="0" y="0"/>
                  </a:lnTo>
                  <a:close/>
                </a:path>
                <a:path w="339090" h="376554">
                  <a:moveTo>
                    <a:pt x="328395" y="225699"/>
                  </a:moveTo>
                  <a:lnTo>
                    <a:pt x="221008" y="225699"/>
                  </a:lnTo>
                  <a:lnTo>
                    <a:pt x="221302" y="225741"/>
                  </a:lnTo>
                  <a:lnTo>
                    <a:pt x="232420" y="229124"/>
                  </a:lnTo>
                  <a:lnTo>
                    <a:pt x="241310" y="235953"/>
                  </a:lnTo>
                  <a:lnTo>
                    <a:pt x="247207" y="245393"/>
                  </a:lnTo>
                  <a:lnTo>
                    <a:pt x="249343" y="256609"/>
                  </a:lnTo>
                  <a:lnTo>
                    <a:pt x="246841" y="268844"/>
                  </a:lnTo>
                  <a:lnTo>
                    <a:pt x="240055" y="279025"/>
                  </a:lnTo>
                  <a:lnTo>
                    <a:pt x="230065" y="286029"/>
                  </a:lnTo>
                  <a:lnTo>
                    <a:pt x="217951" y="288734"/>
                  </a:lnTo>
                  <a:lnTo>
                    <a:pt x="334955" y="288734"/>
                  </a:lnTo>
                  <a:lnTo>
                    <a:pt x="338921" y="268253"/>
                  </a:lnTo>
                  <a:lnTo>
                    <a:pt x="329555" y="227186"/>
                  </a:lnTo>
                  <a:lnTo>
                    <a:pt x="328395" y="225699"/>
                  </a:lnTo>
                  <a:close/>
                </a:path>
                <a:path w="339090" h="376554">
                  <a:moveTo>
                    <a:pt x="333183" y="81903"/>
                  </a:moveTo>
                  <a:lnTo>
                    <a:pt x="224275" y="81903"/>
                  </a:lnTo>
                  <a:lnTo>
                    <a:pt x="224747" y="81997"/>
                  </a:lnTo>
                  <a:lnTo>
                    <a:pt x="235019" y="85723"/>
                  </a:lnTo>
                  <a:lnTo>
                    <a:pt x="243141" y="92467"/>
                  </a:lnTo>
                  <a:lnTo>
                    <a:pt x="248480" y="101494"/>
                  </a:lnTo>
                  <a:lnTo>
                    <a:pt x="250400" y="112069"/>
                  </a:lnTo>
                  <a:lnTo>
                    <a:pt x="248352" y="123093"/>
                  </a:lnTo>
                  <a:lnTo>
                    <a:pt x="242698" y="132727"/>
                  </a:lnTo>
                  <a:lnTo>
                    <a:pt x="234175" y="139909"/>
                  </a:lnTo>
                  <a:lnTo>
                    <a:pt x="223521" y="143576"/>
                  </a:lnTo>
                  <a:lnTo>
                    <a:pt x="92803" y="143796"/>
                  </a:lnTo>
                  <a:lnTo>
                    <a:pt x="325439" y="143796"/>
                  </a:lnTo>
                  <a:lnTo>
                    <a:pt x="333476" y="118983"/>
                  </a:lnTo>
                  <a:lnTo>
                    <a:pt x="335518" y="93473"/>
                  </a:lnTo>
                  <a:lnTo>
                    <a:pt x="333183" y="8190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17" name="object 5">
              <a:extLst>
                <a:ext uri="{FF2B5EF4-FFF2-40B4-BE49-F238E27FC236}">
                  <a16:creationId xmlns:a16="http://schemas.microsoft.com/office/drawing/2014/main" id="{CF99659F-F8BD-4E99-90A0-D23294C558B6}"/>
                </a:ext>
              </a:extLst>
            </p:cNvPr>
            <p:cNvSpPr/>
            <p:nvPr/>
          </p:nvSpPr>
          <p:spPr>
            <a:xfrm>
              <a:off x="2036153" y="3664565"/>
              <a:ext cx="330835" cy="377190"/>
            </a:xfrm>
            <a:custGeom>
              <a:avLst/>
              <a:gdLst/>
              <a:ahLst/>
              <a:cxnLst/>
              <a:rect l="l" t="t" r="r" b="b"/>
              <a:pathLst>
                <a:path w="330835" h="377189">
                  <a:moveTo>
                    <a:pt x="330225" y="290830"/>
                  </a:moveTo>
                  <a:lnTo>
                    <a:pt x="91986" y="290830"/>
                  </a:lnTo>
                  <a:lnTo>
                    <a:pt x="91986" y="226060"/>
                  </a:lnTo>
                  <a:lnTo>
                    <a:pt x="306755" y="226060"/>
                  </a:lnTo>
                  <a:lnTo>
                    <a:pt x="306755" y="142240"/>
                  </a:lnTo>
                  <a:lnTo>
                    <a:pt x="91859" y="142240"/>
                  </a:lnTo>
                  <a:lnTo>
                    <a:pt x="91859" y="82550"/>
                  </a:lnTo>
                  <a:lnTo>
                    <a:pt x="330085" y="82550"/>
                  </a:lnTo>
                  <a:lnTo>
                    <a:pt x="330085" y="0"/>
                  </a:lnTo>
                  <a:lnTo>
                    <a:pt x="0" y="0"/>
                  </a:lnTo>
                  <a:lnTo>
                    <a:pt x="0" y="82550"/>
                  </a:lnTo>
                  <a:lnTo>
                    <a:pt x="0" y="142240"/>
                  </a:lnTo>
                  <a:lnTo>
                    <a:pt x="0" y="226060"/>
                  </a:lnTo>
                  <a:lnTo>
                    <a:pt x="0" y="290830"/>
                  </a:lnTo>
                  <a:lnTo>
                    <a:pt x="0" y="377190"/>
                  </a:lnTo>
                  <a:lnTo>
                    <a:pt x="330225" y="377190"/>
                  </a:lnTo>
                  <a:lnTo>
                    <a:pt x="330225" y="29083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18" name="object 6">
              <a:extLst>
                <a:ext uri="{FF2B5EF4-FFF2-40B4-BE49-F238E27FC236}">
                  <a16:creationId xmlns:a16="http://schemas.microsoft.com/office/drawing/2014/main" id="{622CA6A5-3C64-408F-96E8-BC81BCBBD930}"/>
                </a:ext>
              </a:extLst>
            </p:cNvPr>
            <p:cNvSpPr/>
            <p:nvPr/>
          </p:nvSpPr>
          <p:spPr>
            <a:xfrm>
              <a:off x="1644435" y="3665051"/>
              <a:ext cx="335280" cy="377190"/>
            </a:xfrm>
            <a:custGeom>
              <a:avLst/>
              <a:gdLst/>
              <a:ahLst/>
              <a:cxnLst/>
              <a:rect l="l" t="t" r="r" b="b"/>
              <a:pathLst>
                <a:path w="335280" h="377189">
                  <a:moveTo>
                    <a:pt x="199669" y="0"/>
                  </a:moveTo>
                  <a:lnTo>
                    <a:pt x="0" y="0"/>
                  </a:lnTo>
                  <a:lnTo>
                    <a:pt x="0" y="376595"/>
                  </a:lnTo>
                  <a:lnTo>
                    <a:pt x="91683" y="376595"/>
                  </a:lnTo>
                  <a:lnTo>
                    <a:pt x="91683" y="224213"/>
                  </a:lnTo>
                  <a:lnTo>
                    <a:pt x="326253" y="224118"/>
                  </a:lnTo>
                  <a:lnTo>
                    <a:pt x="325144" y="219532"/>
                  </a:lnTo>
                  <a:lnTo>
                    <a:pt x="306446" y="197092"/>
                  </a:lnTo>
                  <a:lnTo>
                    <a:pt x="287747" y="185212"/>
                  </a:lnTo>
                  <a:lnTo>
                    <a:pt x="279248" y="181732"/>
                  </a:lnTo>
                  <a:lnTo>
                    <a:pt x="311398" y="171085"/>
                  </a:lnTo>
                  <a:lnTo>
                    <a:pt x="327907" y="158870"/>
                  </a:lnTo>
                  <a:lnTo>
                    <a:pt x="332465" y="142697"/>
                  </a:lnTo>
                  <a:lnTo>
                    <a:pt x="91368" y="142697"/>
                  </a:lnTo>
                  <a:lnTo>
                    <a:pt x="91368" y="82405"/>
                  </a:lnTo>
                  <a:lnTo>
                    <a:pt x="330982" y="82405"/>
                  </a:lnTo>
                  <a:lnTo>
                    <a:pt x="322904" y="48781"/>
                  </a:lnTo>
                  <a:lnTo>
                    <a:pt x="291714" y="18725"/>
                  </a:lnTo>
                  <a:lnTo>
                    <a:pt x="248299" y="3942"/>
                  </a:lnTo>
                  <a:lnTo>
                    <a:pt x="199669" y="0"/>
                  </a:lnTo>
                  <a:close/>
                </a:path>
                <a:path w="335280" h="377189">
                  <a:moveTo>
                    <a:pt x="326253" y="224118"/>
                  </a:moveTo>
                  <a:lnTo>
                    <a:pt x="192664" y="224118"/>
                  </a:lnTo>
                  <a:lnTo>
                    <a:pt x="212896" y="228524"/>
                  </a:lnTo>
                  <a:lnTo>
                    <a:pt x="229210" y="239988"/>
                  </a:lnTo>
                  <a:lnTo>
                    <a:pt x="240101" y="256850"/>
                  </a:lnTo>
                  <a:lnTo>
                    <a:pt x="244065" y="277447"/>
                  </a:lnTo>
                  <a:lnTo>
                    <a:pt x="244065" y="376260"/>
                  </a:lnTo>
                  <a:lnTo>
                    <a:pt x="333811" y="376239"/>
                  </a:lnTo>
                  <a:lnTo>
                    <a:pt x="333644" y="254693"/>
                  </a:lnTo>
                  <a:lnTo>
                    <a:pt x="326253" y="224118"/>
                  </a:lnTo>
                  <a:close/>
                </a:path>
                <a:path w="335280" h="377189">
                  <a:moveTo>
                    <a:pt x="330982" y="82405"/>
                  </a:moveTo>
                  <a:lnTo>
                    <a:pt x="220286" y="82405"/>
                  </a:lnTo>
                  <a:lnTo>
                    <a:pt x="231110" y="84408"/>
                  </a:lnTo>
                  <a:lnTo>
                    <a:pt x="240043" y="89930"/>
                  </a:lnTo>
                  <a:lnTo>
                    <a:pt x="246453" y="98242"/>
                  </a:lnTo>
                  <a:lnTo>
                    <a:pt x="249709" y="108614"/>
                  </a:lnTo>
                  <a:lnTo>
                    <a:pt x="249709" y="116834"/>
                  </a:lnTo>
                  <a:lnTo>
                    <a:pt x="220244" y="142655"/>
                  </a:lnTo>
                  <a:lnTo>
                    <a:pt x="91368" y="142697"/>
                  </a:lnTo>
                  <a:lnTo>
                    <a:pt x="332465" y="142697"/>
                  </a:lnTo>
                  <a:lnTo>
                    <a:pt x="333989" y="137289"/>
                  </a:lnTo>
                  <a:lnTo>
                    <a:pt x="334858" y="98541"/>
                  </a:lnTo>
                  <a:lnTo>
                    <a:pt x="330982" y="8240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19" name="object 7">
              <a:extLst>
                <a:ext uri="{FF2B5EF4-FFF2-40B4-BE49-F238E27FC236}">
                  <a16:creationId xmlns:a16="http://schemas.microsoft.com/office/drawing/2014/main" id="{0C7645B0-830E-419D-BA94-37F7956F4A17}"/>
                </a:ext>
              </a:extLst>
            </p:cNvPr>
            <p:cNvSpPr/>
            <p:nvPr/>
          </p:nvSpPr>
          <p:spPr>
            <a:xfrm>
              <a:off x="848687" y="3664564"/>
              <a:ext cx="354965" cy="377190"/>
            </a:xfrm>
            <a:custGeom>
              <a:avLst/>
              <a:gdLst/>
              <a:ahLst/>
              <a:cxnLst/>
              <a:rect l="l" t="t" r="r" b="b"/>
              <a:pathLst>
                <a:path w="354965" h="377189">
                  <a:moveTo>
                    <a:pt x="354104" y="0"/>
                  </a:moveTo>
                  <a:lnTo>
                    <a:pt x="189460" y="303"/>
                  </a:lnTo>
                  <a:lnTo>
                    <a:pt x="133681" y="8175"/>
                  </a:lnTo>
                  <a:lnTo>
                    <a:pt x="89820" y="27103"/>
                  </a:lnTo>
                  <a:lnTo>
                    <a:pt x="52596" y="57207"/>
                  </a:lnTo>
                  <a:lnTo>
                    <a:pt x="21079" y="101104"/>
                  </a:lnTo>
                  <a:lnTo>
                    <a:pt x="2386" y="157627"/>
                  </a:lnTo>
                  <a:lnTo>
                    <a:pt x="0" y="187742"/>
                  </a:lnTo>
                  <a:lnTo>
                    <a:pt x="190" y="197329"/>
                  </a:lnTo>
                  <a:lnTo>
                    <a:pt x="16489" y="266259"/>
                  </a:lnTo>
                  <a:lnTo>
                    <a:pt x="38678" y="302234"/>
                  </a:lnTo>
                  <a:lnTo>
                    <a:pt x="68749" y="332267"/>
                  </a:lnTo>
                  <a:lnTo>
                    <a:pt x="105808" y="355235"/>
                  </a:lnTo>
                  <a:lnTo>
                    <a:pt x="142685" y="367390"/>
                  </a:lnTo>
                  <a:lnTo>
                    <a:pt x="208234" y="375925"/>
                  </a:lnTo>
                  <a:lnTo>
                    <a:pt x="354261" y="376690"/>
                  </a:lnTo>
                  <a:lnTo>
                    <a:pt x="354586" y="286043"/>
                  </a:lnTo>
                  <a:lnTo>
                    <a:pt x="351570" y="286085"/>
                  </a:lnTo>
                  <a:lnTo>
                    <a:pt x="330761" y="286407"/>
                  </a:lnTo>
                  <a:lnTo>
                    <a:pt x="283056" y="286781"/>
                  </a:lnTo>
                  <a:lnTo>
                    <a:pt x="227573" y="286371"/>
                  </a:lnTo>
                  <a:lnTo>
                    <a:pt x="183428" y="284336"/>
                  </a:lnTo>
                  <a:lnTo>
                    <a:pt x="139749" y="271800"/>
                  </a:lnTo>
                  <a:lnTo>
                    <a:pt x="94943" y="217002"/>
                  </a:lnTo>
                  <a:lnTo>
                    <a:pt x="90049" y="184811"/>
                  </a:lnTo>
                  <a:lnTo>
                    <a:pt x="96443" y="148666"/>
                  </a:lnTo>
                  <a:lnTo>
                    <a:pt x="143102" y="98331"/>
                  </a:lnTo>
                  <a:lnTo>
                    <a:pt x="180371" y="87390"/>
                  </a:lnTo>
                  <a:lnTo>
                    <a:pt x="274821" y="85208"/>
                  </a:lnTo>
                  <a:lnTo>
                    <a:pt x="353811" y="85630"/>
                  </a:lnTo>
                  <a:lnTo>
                    <a:pt x="354104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655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 Cover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Holder 3">
            <a:extLst>
              <a:ext uri="{FF2B5EF4-FFF2-40B4-BE49-F238E27FC236}">
                <a16:creationId xmlns:a16="http://schemas.microsoft.com/office/drawing/2014/main" id="{76276979-8C48-B54F-A483-0C1D538B4166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511175" y="1554448"/>
            <a:ext cx="1328469" cy="412100"/>
          </a:xfrm>
          <a:prstGeom prst="rect">
            <a:avLst/>
          </a:prstGeom>
        </p:spPr>
        <p:txBody>
          <a:bodyPr lIns="0" tIns="0" rIns="0" bIns="0"/>
          <a:lstStyle>
            <a:lvl1pPr marL="0" marR="0" indent="0" defTabSz="554492" eaLnBrk="1" fontAlgn="auto" latinLnBrk="0" hangingPunct="1">
              <a:lnSpc>
                <a:spcPts val="1698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GB" sz="1050" b="1" kern="1200" spc="-3" dirty="0" err="1" smtClean="0">
                <a:solidFill>
                  <a:schemeClr val="accent6"/>
                </a:solidFill>
                <a:latin typeface="Space Mono" panose="02000509040000020004" pitchFamily="49" charset="0"/>
                <a:ea typeface="+mn-ea"/>
                <a:cs typeface="Space Mono" panose="02000509040000020004" pitchFamily="49" charset="0"/>
              </a:defRPr>
            </a:lvl1pPr>
          </a:lstStyle>
          <a:p>
            <a:r>
              <a:rPr lang="en-GB" dirty="0"/>
              <a:t>21 JANUARY 2021</a:t>
            </a:r>
          </a:p>
          <a:p>
            <a:endParaRPr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B9FA0E-E9B2-48CD-AB3E-621C23814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575" y="1524787"/>
            <a:ext cx="7543378" cy="3024184"/>
          </a:xfrm>
        </p:spPr>
        <p:txBody>
          <a:bodyPr/>
          <a:lstStyle>
            <a:lvl1pPr>
              <a:lnSpc>
                <a:spcPct val="80000"/>
              </a:lnSpc>
              <a:defRPr sz="960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C052B57-EC94-48F3-BB7F-E367677610BC}"/>
              </a:ext>
            </a:extLst>
          </p:cNvPr>
          <p:cNvGrpSpPr/>
          <p:nvPr/>
        </p:nvGrpSpPr>
        <p:grpSpPr>
          <a:xfrm>
            <a:off x="10758474" y="482113"/>
            <a:ext cx="920764" cy="229061"/>
            <a:chOff x="848687" y="3664503"/>
            <a:chExt cx="1518301" cy="377738"/>
          </a:xfrm>
          <a:solidFill>
            <a:schemeClr val="accent6"/>
          </a:solidFill>
        </p:grpSpPr>
        <p:sp>
          <p:nvSpPr>
            <p:cNvPr id="13" name="object 4">
              <a:extLst>
                <a:ext uri="{FF2B5EF4-FFF2-40B4-BE49-F238E27FC236}">
                  <a16:creationId xmlns:a16="http://schemas.microsoft.com/office/drawing/2014/main" id="{015F8206-631C-42F5-ACCC-2D49E14EB8AA}"/>
                </a:ext>
              </a:extLst>
            </p:cNvPr>
            <p:cNvSpPr/>
            <p:nvPr/>
          </p:nvSpPr>
          <p:spPr>
            <a:xfrm>
              <a:off x="1259721" y="3664503"/>
              <a:ext cx="339090" cy="376555"/>
            </a:xfrm>
            <a:custGeom>
              <a:avLst/>
              <a:gdLst/>
              <a:ahLst/>
              <a:cxnLst/>
              <a:rect l="l" t="t" r="r" b="b"/>
              <a:pathLst>
                <a:path w="339090" h="376554">
                  <a:moveTo>
                    <a:pt x="0" y="0"/>
                  </a:moveTo>
                  <a:lnTo>
                    <a:pt x="0" y="376480"/>
                  </a:lnTo>
                  <a:lnTo>
                    <a:pt x="194873" y="376480"/>
                  </a:lnTo>
                  <a:lnTo>
                    <a:pt x="261806" y="367185"/>
                  </a:lnTo>
                  <a:lnTo>
                    <a:pt x="306387" y="342675"/>
                  </a:lnTo>
                  <a:lnTo>
                    <a:pt x="331222" y="308010"/>
                  </a:lnTo>
                  <a:lnTo>
                    <a:pt x="334955" y="288734"/>
                  </a:lnTo>
                  <a:lnTo>
                    <a:pt x="92719" y="288734"/>
                  </a:lnTo>
                  <a:lnTo>
                    <a:pt x="92719" y="225699"/>
                  </a:lnTo>
                  <a:lnTo>
                    <a:pt x="328395" y="225699"/>
                  </a:lnTo>
                  <a:lnTo>
                    <a:pt x="308948" y="200777"/>
                  </a:lnTo>
                  <a:lnTo>
                    <a:pt x="288342" y="186665"/>
                  </a:lnTo>
                  <a:lnTo>
                    <a:pt x="278975" y="182486"/>
                  </a:lnTo>
                  <a:lnTo>
                    <a:pt x="308058" y="166465"/>
                  </a:lnTo>
                  <a:lnTo>
                    <a:pt x="325274" y="144305"/>
                  </a:lnTo>
                  <a:lnTo>
                    <a:pt x="325439" y="143796"/>
                  </a:lnTo>
                  <a:lnTo>
                    <a:pt x="92803" y="143796"/>
                  </a:lnTo>
                  <a:lnTo>
                    <a:pt x="92719" y="81903"/>
                  </a:lnTo>
                  <a:lnTo>
                    <a:pt x="333183" y="81903"/>
                  </a:lnTo>
                  <a:lnTo>
                    <a:pt x="328306" y="57731"/>
                  </a:lnTo>
                  <a:lnTo>
                    <a:pt x="304671" y="27959"/>
                  </a:lnTo>
                  <a:lnTo>
                    <a:pt x="261426" y="7584"/>
                  </a:lnTo>
                  <a:lnTo>
                    <a:pt x="195386" y="31"/>
                  </a:lnTo>
                  <a:lnTo>
                    <a:pt x="0" y="0"/>
                  </a:lnTo>
                  <a:close/>
                </a:path>
                <a:path w="339090" h="376554">
                  <a:moveTo>
                    <a:pt x="328395" y="225699"/>
                  </a:moveTo>
                  <a:lnTo>
                    <a:pt x="221008" y="225699"/>
                  </a:lnTo>
                  <a:lnTo>
                    <a:pt x="221302" y="225741"/>
                  </a:lnTo>
                  <a:lnTo>
                    <a:pt x="232420" y="229124"/>
                  </a:lnTo>
                  <a:lnTo>
                    <a:pt x="241310" y="235953"/>
                  </a:lnTo>
                  <a:lnTo>
                    <a:pt x="247207" y="245393"/>
                  </a:lnTo>
                  <a:lnTo>
                    <a:pt x="249343" y="256609"/>
                  </a:lnTo>
                  <a:lnTo>
                    <a:pt x="246841" y="268844"/>
                  </a:lnTo>
                  <a:lnTo>
                    <a:pt x="240055" y="279025"/>
                  </a:lnTo>
                  <a:lnTo>
                    <a:pt x="230065" y="286029"/>
                  </a:lnTo>
                  <a:lnTo>
                    <a:pt x="217951" y="288734"/>
                  </a:lnTo>
                  <a:lnTo>
                    <a:pt x="334955" y="288734"/>
                  </a:lnTo>
                  <a:lnTo>
                    <a:pt x="338921" y="268253"/>
                  </a:lnTo>
                  <a:lnTo>
                    <a:pt x="329555" y="227186"/>
                  </a:lnTo>
                  <a:lnTo>
                    <a:pt x="328395" y="225699"/>
                  </a:lnTo>
                  <a:close/>
                </a:path>
                <a:path w="339090" h="376554">
                  <a:moveTo>
                    <a:pt x="333183" y="81903"/>
                  </a:moveTo>
                  <a:lnTo>
                    <a:pt x="224275" y="81903"/>
                  </a:lnTo>
                  <a:lnTo>
                    <a:pt x="224747" y="81997"/>
                  </a:lnTo>
                  <a:lnTo>
                    <a:pt x="235019" y="85723"/>
                  </a:lnTo>
                  <a:lnTo>
                    <a:pt x="243141" y="92467"/>
                  </a:lnTo>
                  <a:lnTo>
                    <a:pt x="248480" y="101494"/>
                  </a:lnTo>
                  <a:lnTo>
                    <a:pt x="250400" y="112069"/>
                  </a:lnTo>
                  <a:lnTo>
                    <a:pt x="248352" y="123093"/>
                  </a:lnTo>
                  <a:lnTo>
                    <a:pt x="242698" y="132727"/>
                  </a:lnTo>
                  <a:lnTo>
                    <a:pt x="234175" y="139909"/>
                  </a:lnTo>
                  <a:lnTo>
                    <a:pt x="223521" y="143576"/>
                  </a:lnTo>
                  <a:lnTo>
                    <a:pt x="92803" y="143796"/>
                  </a:lnTo>
                  <a:lnTo>
                    <a:pt x="325439" y="143796"/>
                  </a:lnTo>
                  <a:lnTo>
                    <a:pt x="333476" y="118983"/>
                  </a:lnTo>
                  <a:lnTo>
                    <a:pt x="335518" y="93473"/>
                  </a:lnTo>
                  <a:lnTo>
                    <a:pt x="333183" y="81903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14" name="object 5">
              <a:extLst>
                <a:ext uri="{FF2B5EF4-FFF2-40B4-BE49-F238E27FC236}">
                  <a16:creationId xmlns:a16="http://schemas.microsoft.com/office/drawing/2014/main" id="{9D7FDF08-8861-422A-8C8C-61C94A9F91EC}"/>
                </a:ext>
              </a:extLst>
            </p:cNvPr>
            <p:cNvSpPr/>
            <p:nvPr/>
          </p:nvSpPr>
          <p:spPr>
            <a:xfrm>
              <a:off x="2036153" y="3664565"/>
              <a:ext cx="330835" cy="377190"/>
            </a:xfrm>
            <a:custGeom>
              <a:avLst/>
              <a:gdLst/>
              <a:ahLst/>
              <a:cxnLst/>
              <a:rect l="l" t="t" r="r" b="b"/>
              <a:pathLst>
                <a:path w="330835" h="377189">
                  <a:moveTo>
                    <a:pt x="330225" y="290830"/>
                  </a:moveTo>
                  <a:lnTo>
                    <a:pt x="91986" y="290830"/>
                  </a:lnTo>
                  <a:lnTo>
                    <a:pt x="91986" y="226060"/>
                  </a:lnTo>
                  <a:lnTo>
                    <a:pt x="306755" y="226060"/>
                  </a:lnTo>
                  <a:lnTo>
                    <a:pt x="306755" y="142240"/>
                  </a:lnTo>
                  <a:lnTo>
                    <a:pt x="91859" y="142240"/>
                  </a:lnTo>
                  <a:lnTo>
                    <a:pt x="91859" y="82550"/>
                  </a:lnTo>
                  <a:lnTo>
                    <a:pt x="330085" y="82550"/>
                  </a:lnTo>
                  <a:lnTo>
                    <a:pt x="330085" y="0"/>
                  </a:lnTo>
                  <a:lnTo>
                    <a:pt x="0" y="0"/>
                  </a:lnTo>
                  <a:lnTo>
                    <a:pt x="0" y="82550"/>
                  </a:lnTo>
                  <a:lnTo>
                    <a:pt x="0" y="142240"/>
                  </a:lnTo>
                  <a:lnTo>
                    <a:pt x="0" y="226060"/>
                  </a:lnTo>
                  <a:lnTo>
                    <a:pt x="0" y="290830"/>
                  </a:lnTo>
                  <a:lnTo>
                    <a:pt x="0" y="377190"/>
                  </a:lnTo>
                  <a:lnTo>
                    <a:pt x="330225" y="377190"/>
                  </a:lnTo>
                  <a:lnTo>
                    <a:pt x="330225" y="29083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15" name="object 6">
              <a:extLst>
                <a:ext uri="{FF2B5EF4-FFF2-40B4-BE49-F238E27FC236}">
                  <a16:creationId xmlns:a16="http://schemas.microsoft.com/office/drawing/2014/main" id="{98DF412C-27E9-44A1-9C66-3D3AE75EF69F}"/>
                </a:ext>
              </a:extLst>
            </p:cNvPr>
            <p:cNvSpPr/>
            <p:nvPr/>
          </p:nvSpPr>
          <p:spPr>
            <a:xfrm>
              <a:off x="1644435" y="3665051"/>
              <a:ext cx="335280" cy="377190"/>
            </a:xfrm>
            <a:custGeom>
              <a:avLst/>
              <a:gdLst/>
              <a:ahLst/>
              <a:cxnLst/>
              <a:rect l="l" t="t" r="r" b="b"/>
              <a:pathLst>
                <a:path w="335280" h="377189">
                  <a:moveTo>
                    <a:pt x="199669" y="0"/>
                  </a:moveTo>
                  <a:lnTo>
                    <a:pt x="0" y="0"/>
                  </a:lnTo>
                  <a:lnTo>
                    <a:pt x="0" y="376595"/>
                  </a:lnTo>
                  <a:lnTo>
                    <a:pt x="91683" y="376595"/>
                  </a:lnTo>
                  <a:lnTo>
                    <a:pt x="91683" y="224213"/>
                  </a:lnTo>
                  <a:lnTo>
                    <a:pt x="326253" y="224118"/>
                  </a:lnTo>
                  <a:lnTo>
                    <a:pt x="325144" y="219532"/>
                  </a:lnTo>
                  <a:lnTo>
                    <a:pt x="306446" y="197092"/>
                  </a:lnTo>
                  <a:lnTo>
                    <a:pt x="287747" y="185212"/>
                  </a:lnTo>
                  <a:lnTo>
                    <a:pt x="279248" y="181732"/>
                  </a:lnTo>
                  <a:lnTo>
                    <a:pt x="311398" y="171085"/>
                  </a:lnTo>
                  <a:lnTo>
                    <a:pt x="327907" y="158870"/>
                  </a:lnTo>
                  <a:lnTo>
                    <a:pt x="332465" y="142697"/>
                  </a:lnTo>
                  <a:lnTo>
                    <a:pt x="91368" y="142697"/>
                  </a:lnTo>
                  <a:lnTo>
                    <a:pt x="91368" y="82405"/>
                  </a:lnTo>
                  <a:lnTo>
                    <a:pt x="330982" y="82405"/>
                  </a:lnTo>
                  <a:lnTo>
                    <a:pt x="322904" y="48781"/>
                  </a:lnTo>
                  <a:lnTo>
                    <a:pt x="291714" y="18725"/>
                  </a:lnTo>
                  <a:lnTo>
                    <a:pt x="248299" y="3942"/>
                  </a:lnTo>
                  <a:lnTo>
                    <a:pt x="199669" y="0"/>
                  </a:lnTo>
                  <a:close/>
                </a:path>
                <a:path w="335280" h="377189">
                  <a:moveTo>
                    <a:pt x="326253" y="224118"/>
                  </a:moveTo>
                  <a:lnTo>
                    <a:pt x="192664" y="224118"/>
                  </a:lnTo>
                  <a:lnTo>
                    <a:pt x="212896" y="228524"/>
                  </a:lnTo>
                  <a:lnTo>
                    <a:pt x="229210" y="239988"/>
                  </a:lnTo>
                  <a:lnTo>
                    <a:pt x="240101" y="256850"/>
                  </a:lnTo>
                  <a:lnTo>
                    <a:pt x="244065" y="277447"/>
                  </a:lnTo>
                  <a:lnTo>
                    <a:pt x="244065" y="376260"/>
                  </a:lnTo>
                  <a:lnTo>
                    <a:pt x="333811" y="376239"/>
                  </a:lnTo>
                  <a:lnTo>
                    <a:pt x="333644" y="254693"/>
                  </a:lnTo>
                  <a:lnTo>
                    <a:pt x="326253" y="224118"/>
                  </a:lnTo>
                  <a:close/>
                </a:path>
                <a:path w="335280" h="377189">
                  <a:moveTo>
                    <a:pt x="330982" y="82405"/>
                  </a:moveTo>
                  <a:lnTo>
                    <a:pt x="220286" y="82405"/>
                  </a:lnTo>
                  <a:lnTo>
                    <a:pt x="231110" y="84408"/>
                  </a:lnTo>
                  <a:lnTo>
                    <a:pt x="240043" y="89930"/>
                  </a:lnTo>
                  <a:lnTo>
                    <a:pt x="246453" y="98242"/>
                  </a:lnTo>
                  <a:lnTo>
                    <a:pt x="249709" y="108614"/>
                  </a:lnTo>
                  <a:lnTo>
                    <a:pt x="249709" y="116834"/>
                  </a:lnTo>
                  <a:lnTo>
                    <a:pt x="220244" y="142655"/>
                  </a:lnTo>
                  <a:lnTo>
                    <a:pt x="91368" y="142697"/>
                  </a:lnTo>
                  <a:lnTo>
                    <a:pt x="332465" y="142697"/>
                  </a:lnTo>
                  <a:lnTo>
                    <a:pt x="333989" y="137289"/>
                  </a:lnTo>
                  <a:lnTo>
                    <a:pt x="334858" y="98541"/>
                  </a:lnTo>
                  <a:lnTo>
                    <a:pt x="330982" y="82405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  <p:sp>
          <p:nvSpPr>
            <p:cNvPr id="21" name="object 7">
              <a:extLst>
                <a:ext uri="{FF2B5EF4-FFF2-40B4-BE49-F238E27FC236}">
                  <a16:creationId xmlns:a16="http://schemas.microsoft.com/office/drawing/2014/main" id="{2E95590A-2D7C-4F6F-8BA0-C2163A2AE670}"/>
                </a:ext>
              </a:extLst>
            </p:cNvPr>
            <p:cNvSpPr/>
            <p:nvPr/>
          </p:nvSpPr>
          <p:spPr>
            <a:xfrm>
              <a:off x="848687" y="3664564"/>
              <a:ext cx="354965" cy="377190"/>
            </a:xfrm>
            <a:custGeom>
              <a:avLst/>
              <a:gdLst/>
              <a:ahLst/>
              <a:cxnLst/>
              <a:rect l="l" t="t" r="r" b="b"/>
              <a:pathLst>
                <a:path w="354965" h="377189">
                  <a:moveTo>
                    <a:pt x="354104" y="0"/>
                  </a:moveTo>
                  <a:lnTo>
                    <a:pt x="189460" y="303"/>
                  </a:lnTo>
                  <a:lnTo>
                    <a:pt x="133681" y="8175"/>
                  </a:lnTo>
                  <a:lnTo>
                    <a:pt x="89820" y="27103"/>
                  </a:lnTo>
                  <a:lnTo>
                    <a:pt x="52596" y="57207"/>
                  </a:lnTo>
                  <a:lnTo>
                    <a:pt x="21079" y="101104"/>
                  </a:lnTo>
                  <a:lnTo>
                    <a:pt x="2386" y="157627"/>
                  </a:lnTo>
                  <a:lnTo>
                    <a:pt x="0" y="187742"/>
                  </a:lnTo>
                  <a:lnTo>
                    <a:pt x="190" y="197329"/>
                  </a:lnTo>
                  <a:lnTo>
                    <a:pt x="16489" y="266259"/>
                  </a:lnTo>
                  <a:lnTo>
                    <a:pt x="38678" y="302234"/>
                  </a:lnTo>
                  <a:lnTo>
                    <a:pt x="68749" y="332267"/>
                  </a:lnTo>
                  <a:lnTo>
                    <a:pt x="105808" y="355235"/>
                  </a:lnTo>
                  <a:lnTo>
                    <a:pt x="142685" y="367390"/>
                  </a:lnTo>
                  <a:lnTo>
                    <a:pt x="208234" y="375925"/>
                  </a:lnTo>
                  <a:lnTo>
                    <a:pt x="354261" y="376690"/>
                  </a:lnTo>
                  <a:lnTo>
                    <a:pt x="354586" y="286043"/>
                  </a:lnTo>
                  <a:lnTo>
                    <a:pt x="351570" y="286085"/>
                  </a:lnTo>
                  <a:lnTo>
                    <a:pt x="330761" y="286407"/>
                  </a:lnTo>
                  <a:lnTo>
                    <a:pt x="283056" y="286781"/>
                  </a:lnTo>
                  <a:lnTo>
                    <a:pt x="227573" y="286371"/>
                  </a:lnTo>
                  <a:lnTo>
                    <a:pt x="183428" y="284336"/>
                  </a:lnTo>
                  <a:lnTo>
                    <a:pt x="139749" y="271800"/>
                  </a:lnTo>
                  <a:lnTo>
                    <a:pt x="94943" y="217002"/>
                  </a:lnTo>
                  <a:lnTo>
                    <a:pt x="90049" y="184811"/>
                  </a:lnTo>
                  <a:lnTo>
                    <a:pt x="96443" y="148666"/>
                  </a:lnTo>
                  <a:lnTo>
                    <a:pt x="143102" y="98331"/>
                  </a:lnTo>
                  <a:lnTo>
                    <a:pt x="180371" y="87390"/>
                  </a:lnTo>
                  <a:lnTo>
                    <a:pt x="274821" y="85208"/>
                  </a:lnTo>
                  <a:lnTo>
                    <a:pt x="353811" y="85630"/>
                  </a:lnTo>
                  <a:lnTo>
                    <a:pt x="354104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 sz="1092" b="0" i="0" dirty="0">
                <a:latin typeface="Calibre" panose="020B0503030202060203" pitchFamily="34" charset="77"/>
              </a:endParaRPr>
            </a:p>
          </p:txBody>
        </p:sp>
      </p:grp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87340F4-9434-47C2-9CB2-6C0ACFBEFAB5}"/>
              </a:ext>
            </a:extLst>
          </p:cNvPr>
          <p:cNvCxnSpPr>
            <a:cxnSpLocks/>
          </p:cNvCxnSpPr>
          <p:nvPr userDrawn="1"/>
        </p:nvCxnSpPr>
        <p:spPr>
          <a:xfrm>
            <a:off x="3584575" y="601449"/>
            <a:ext cx="6558602" cy="0"/>
          </a:xfrm>
          <a:prstGeom prst="line">
            <a:avLst/>
          </a:prstGeom>
          <a:ln w="3175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51402F92-C298-4C9D-B165-225CA6300EEC}"/>
              </a:ext>
            </a:extLst>
          </p:cNvPr>
          <p:cNvSpPr/>
          <p:nvPr/>
        </p:nvSpPr>
        <p:spPr>
          <a:xfrm>
            <a:off x="0" y="0"/>
            <a:ext cx="3584575" cy="10916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264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genda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7FE991-A877-4767-B1CA-512FB5B04D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176" y="1617690"/>
            <a:ext cx="1441744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Agenda</a:t>
            </a:r>
            <a:endParaRPr lang="en-GB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0F20E8DD-88E2-4435-A814-208BF59AA4A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07438" y="1562876"/>
            <a:ext cx="2971799" cy="4314049"/>
          </a:xfrm>
        </p:spPr>
        <p:txBody>
          <a:bodyPr/>
          <a:lstStyle>
            <a:lvl1pPr marL="360363" indent="-3603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tabLst>
                <a:tab pos="360363" algn="l"/>
              </a:tabLst>
              <a:defRPr sz="160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 marL="347663" indent="-171450">
              <a:buFont typeface="Calibre" panose="020B0503030202060203" pitchFamily="34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Agenda item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27EE949-DAB3-4E3E-BACE-0854D8E2218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84575" y="476250"/>
            <a:ext cx="4506913" cy="59055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37078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9BECB-A81D-4511-9D7B-F1FD21089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EC134-119F-4CFC-B17E-F1FC25369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E6390A-9B90-484A-AA72-F562A7E84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E8DF3-2037-4173-B6FD-7FA7001A4B20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C5133A-2ED3-422B-8D5B-A9E62D5F0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FA9BB4-CC8F-4A3D-B434-E7A2659AF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5E56E-E113-4BB0-869E-04925F645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20026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Agenda 1 Dark">
    <p:bg>
      <p:bgPr>
        <a:solidFill>
          <a:srgbClr val="012A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7FE991-A877-4767-B1CA-512FB5B04D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176" y="1617690"/>
            <a:ext cx="1441744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Agenda</a:t>
            </a:r>
            <a:endParaRPr lang="en-GB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0F20E8DD-88E2-4435-A814-208BF59AA4A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07438" y="1562876"/>
            <a:ext cx="2971799" cy="4314049"/>
          </a:xfrm>
        </p:spPr>
        <p:txBody>
          <a:bodyPr/>
          <a:lstStyle>
            <a:lvl1pPr marL="360363" indent="-360363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tabLst>
                <a:tab pos="360363" algn="l"/>
              </a:tabLst>
              <a:defRPr sz="1600">
                <a:solidFill>
                  <a:schemeClr val="bg1"/>
                </a:solidFill>
                <a:latin typeface="+mn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 marL="347663" indent="-171450">
              <a:buClr>
                <a:schemeClr val="bg1"/>
              </a:buClr>
              <a:buFont typeface="Calibre" panose="020B0503030202060203" pitchFamily="34" charset="0"/>
              <a:buChar char="–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Agenda item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27EE949-DAB3-4E3E-BACE-0854D8E2218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84575" y="476250"/>
            <a:ext cx="4506913" cy="5905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53A7E3-6304-4250-B44B-DA8FB5E67F65}"/>
              </a:ext>
            </a:extLst>
          </p:cNvPr>
          <p:cNvSpPr txBox="1"/>
          <p:nvPr userDrawn="1"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D8847A-8E6A-4F35-B6DA-1BB0A465AAE3}"/>
              </a:ext>
            </a:extLst>
          </p:cNvPr>
          <p:cNvSpPr txBox="1"/>
          <p:nvPr userDrawn="1"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01060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genda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7FE991-A877-4767-B1CA-512FB5B04D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176" y="1617690"/>
            <a:ext cx="2971798" cy="50797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Agenda</a:t>
            </a:r>
            <a:endParaRPr lang="en-GB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0F20E8DD-88E2-4435-A814-208BF59AA4A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175" y="2227263"/>
            <a:ext cx="2971799" cy="4154487"/>
          </a:xfrm>
        </p:spPr>
        <p:txBody>
          <a:bodyPr/>
          <a:lstStyle>
            <a:lvl1pPr marL="360363" indent="-36036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Tx/>
              <a:buNone/>
              <a:tabLst>
                <a:tab pos="360363" algn="l"/>
              </a:tabLst>
              <a:defRPr sz="1600">
                <a:solidFill>
                  <a:schemeClr val="tx1"/>
                </a:solidFill>
                <a:latin typeface="+mn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 marL="347663" indent="-171450">
              <a:buClr>
                <a:schemeClr val="tx1"/>
              </a:buClr>
              <a:buFont typeface="Calibre" panose="020B0503030202060203" pitchFamily="34" charset="0"/>
              <a:buChar char="–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Agenda item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27EE949-DAB3-4E3E-BACE-0854D8E2218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84575" y="1601789"/>
            <a:ext cx="8094663" cy="477996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00388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Agenda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7FE991-A877-4767-B1CA-512FB5B04D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176" y="1617690"/>
            <a:ext cx="2971798" cy="50797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Agenda</a:t>
            </a:r>
            <a:endParaRPr lang="en-GB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27EE949-DAB3-4E3E-BACE-0854D8E2218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84575" y="3478212"/>
            <a:ext cx="2460625" cy="290353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B02182EA-23EB-4F80-85DC-273E369D44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46800" y="3478212"/>
            <a:ext cx="2460625" cy="290353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F41C082D-D2E8-46DF-B484-21B3330683E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704262" y="3478212"/>
            <a:ext cx="2460625" cy="290353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F56D822-4BE8-4265-9502-3BFA008CC37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84575" y="1601787"/>
            <a:ext cx="2460625" cy="17748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4EAAA0CC-1E20-4497-9131-AC03BF97EE4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46800" y="1601787"/>
            <a:ext cx="2460625" cy="17748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BA11F3B-2B6C-4112-9F86-27277516ECB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07438" y="1601787"/>
            <a:ext cx="2460625" cy="17748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2298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Section Opener 1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B38A9F-8015-4521-AE4E-20BA353E6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061" y="3376613"/>
            <a:ext cx="2466739" cy="726893"/>
          </a:xfrm>
        </p:spPr>
        <p:txBody>
          <a:bodyPr anchor="t"/>
          <a:lstStyle>
            <a:lvl1pPr>
              <a:defRPr sz="4400" b="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B80AEDB-7934-4503-BD6D-314ACBAD791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9200" y="1560786"/>
            <a:ext cx="2121438" cy="1815827"/>
          </a:xfrm>
        </p:spPr>
        <p:txBody>
          <a:bodyPr anchor="t"/>
          <a:lstStyle>
            <a:lvl1pPr>
              <a:lnSpc>
                <a:spcPct val="70000"/>
              </a:lnSpc>
              <a:defRPr sz="1850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819427E-9467-4012-BAE9-3224FF25637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57975" y="2852738"/>
            <a:ext cx="5021263" cy="352901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20190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Section Opener 2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9ECD61-ED7B-49FC-8FEC-E9337C05843A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857250"/>
            <a:ext cx="10142539" cy="0"/>
          </a:xfrm>
          <a:prstGeom prst="line">
            <a:avLst/>
          </a:prstGeom>
          <a:ln w="3175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E9617AF-0744-4180-BB4B-3FEB62C97441}"/>
              </a:ext>
            </a:extLst>
          </p:cNvPr>
          <p:cNvSpPr/>
          <p:nvPr/>
        </p:nvSpPr>
        <p:spPr>
          <a:xfrm>
            <a:off x="0" y="0"/>
            <a:ext cx="3584575" cy="6858000"/>
          </a:xfrm>
          <a:prstGeom prst="rect">
            <a:avLst/>
          </a:prstGeom>
          <a:solidFill>
            <a:srgbClr val="012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7FB38A9F-8015-4521-AE4E-20BA353E6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175" y="476250"/>
            <a:ext cx="2971800" cy="1844675"/>
          </a:xfrm>
        </p:spPr>
        <p:txBody>
          <a:bodyPr anchor="t"/>
          <a:lstStyle>
            <a:lvl1pPr>
              <a:defRPr sz="3600" b="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CEE43AE-91A9-4FCE-B4E7-BF4A26C91C1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244138" y="352424"/>
            <a:ext cx="1436687" cy="1147763"/>
          </a:xfrm>
        </p:spPr>
        <p:txBody>
          <a:bodyPr anchor="b"/>
          <a:lstStyle>
            <a:lvl1pPr algn="r">
              <a:defRPr sz="960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DA8FB3F-A95B-47BA-A641-1852818CC43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84575" y="2227263"/>
            <a:ext cx="8094663" cy="415448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5699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Section Opener 3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B38A9F-8015-4521-AE4E-20BA353E6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175" y="1601788"/>
            <a:ext cx="2971800" cy="2398712"/>
          </a:xfrm>
        </p:spPr>
        <p:txBody>
          <a:bodyPr anchor="t"/>
          <a:lstStyle>
            <a:lvl1pPr>
              <a:defRPr sz="4400" b="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CEE43AE-91A9-4FCE-B4E7-BF4A26C91C1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175" y="352424"/>
            <a:ext cx="1436687" cy="1147763"/>
          </a:xfrm>
        </p:spPr>
        <p:txBody>
          <a:bodyPr anchor="b"/>
          <a:lstStyle>
            <a:lvl1pPr algn="l">
              <a:defRPr sz="9600"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DA8FB3F-A95B-47BA-A641-1852818CC43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683500" y="476251"/>
            <a:ext cx="3995738" cy="59055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55892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Quot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0AE1B65D-6907-E54F-BB4B-C41AFAAE818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1175" y="476250"/>
            <a:ext cx="9118600" cy="5905500"/>
          </a:xfrm>
          <a:prstGeom prst="rect">
            <a:avLst/>
          </a:prstGeo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E5166B-DE21-4C78-873E-E08181E53E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731375" y="1596707"/>
            <a:ext cx="1947863" cy="3024188"/>
          </a:xfrm>
        </p:spPr>
        <p:txBody>
          <a:bodyPr tIns="0"/>
          <a:lstStyle>
            <a:lvl1pPr>
              <a:defRPr sz="1800">
                <a:solidFill>
                  <a:srgbClr val="CAD1D2"/>
                </a:solidFill>
              </a:defRPr>
            </a:lvl1pPr>
            <a:lvl2pPr>
              <a:defRPr>
                <a:solidFill>
                  <a:srgbClr val="CAD1D2"/>
                </a:solidFill>
              </a:defRPr>
            </a:lvl2pPr>
            <a:lvl3pPr>
              <a:defRPr>
                <a:solidFill>
                  <a:srgbClr val="CAD1D2"/>
                </a:solidFill>
              </a:defRPr>
            </a:lvl3pPr>
            <a:lvl4pPr>
              <a:buClr>
                <a:schemeClr val="bg1"/>
              </a:buClr>
              <a:defRPr>
                <a:solidFill>
                  <a:srgbClr val="CAD1D2"/>
                </a:solidFill>
              </a:defRPr>
            </a:lvl4pPr>
            <a:lvl5pPr>
              <a:defRPr>
                <a:solidFill>
                  <a:srgbClr val="CAD1D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276E0B12-C8A6-47ED-AC2C-173E6E8D038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9731375" y="4727575"/>
            <a:ext cx="1687299" cy="1590928"/>
          </a:xfrm>
          <a:prstGeom prst="rect">
            <a:avLst/>
          </a:prstGeom>
        </p:spPr>
        <p:txBody>
          <a:bodyPr anchor="t"/>
          <a:lstStyle>
            <a:lvl1pPr marL="7701" algn="l" defTabSz="55449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lang="en-US" sz="1600" b="0" i="0" kern="0" dirty="0">
                <a:solidFill>
                  <a:srgbClr val="CAD1D2"/>
                </a:solidFill>
                <a:latin typeface="Calibre-Semibold"/>
                <a:ea typeface="+mj-ea"/>
                <a:cs typeface="Calibre-Semibold"/>
              </a:defRPr>
            </a:lvl1pPr>
            <a:lvl2pPr>
              <a:lnSpc>
                <a:spcPct val="90000"/>
              </a:lnSpc>
              <a:spcAft>
                <a:spcPts val="0"/>
              </a:spcAft>
              <a:defRPr sz="1600">
                <a:solidFill>
                  <a:srgbClr val="CAD0D2"/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320D00-2ED6-4A6C-A2ED-CAFB5F812F66}"/>
              </a:ext>
            </a:extLst>
          </p:cNvPr>
          <p:cNvSpPr txBox="1"/>
          <p:nvPr userDrawn="1"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2A81BA-DBC2-4E69-AE9E-2D54F2C02D04}"/>
              </a:ext>
            </a:extLst>
          </p:cNvPr>
          <p:cNvSpPr txBox="1"/>
          <p:nvPr userDrawn="1"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670336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Quot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0AE1B65D-6907-E54F-BB4B-C41AFAAE818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584575" y="1596706"/>
            <a:ext cx="3997325" cy="4785043"/>
          </a:xfrm>
          <a:prstGeom prst="rect">
            <a:avLst/>
          </a:prstGeo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10616811-862F-4B2B-8023-56408E854F5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12762" y="435258"/>
            <a:ext cx="1946276" cy="1590928"/>
          </a:xfrm>
          <a:prstGeom prst="rect">
            <a:avLst/>
          </a:prstGeom>
        </p:spPr>
        <p:txBody>
          <a:bodyPr anchor="t"/>
          <a:lstStyle>
            <a:lvl1pPr marL="7701" algn="l" defTabSz="55449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lang="en-US" sz="1700" b="0" i="0" kern="0" dirty="0">
                <a:solidFill>
                  <a:srgbClr val="CAD1D2"/>
                </a:solidFill>
                <a:latin typeface="Calibre-Semibold"/>
                <a:ea typeface="+mj-ea"/>
                <a:cs typeface="Calibre-Semibold"/>
              </a:defRPr>
            </a:lvl1pPr>
            <a:lvl2pPr>
              <a:lnSpc>
                <a:spcPct val="90000"/>
              </a:lnSpc>
              <a:spcAft>
                <a:spcPts val="0"/>
              </a:spcAft>
              <a:defRPr sz="1700">
                <a:solidFill>
                  <a:srgbClr val="CAD0D2"/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1DD74FA-C762-48A2-89CD-3EF7EAB9017C}"/>
              </a:ext>
            </a:extLst>
          </p:cNvPr>
          <p:cNvCxnSpPr>
            <a:cxnSpLocks/>
          </p:cNvCxnSpPr>
          <p:nvPr userDrawn="1"/>
        </p:nvCxnSpPr>
        <p:spPr>
          <a:xfrm flipH="1">
            <a:off x="3584575" y="606041"/>
            <a:ext cx="3997325" cy="0"/>
          </a:xfrm>
          <a:prstGeom prst="line">
            <a:avLst/>
          </a:prstGeom>
          <a:ln w="3175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6">
            <a:extLst>
              <a:ext uri="{FF2B5EF4-FFF2-40B4-BE49-F238E27FC236}">
                <a16:creationId xmlns:a16="http://schemas.microsoft.com/office/drawing/2014/main" id="{3FFE17E8-D69A-4AEE-8B9D-1B946AA990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94674" y="338012"/>
            <a:ext cx="3484564" cy="5076711"/>
          </a:xfrm>
        </p:spPr>
        <p:txBody>
          <a:bodyPr tIns="0"/>
          <a:lstStyle>
            <a:lvl1pPr marL="268288" indent="-268288">
              <a:lnSpc>
                <a:spcPct val="88000"/>
              </a:lnSpc>
              <a:defRPr sz="6600">
                <a:solidFill>
                  <a:srgbClr val="CAD1D2"/>
                </a:solidFill>
              </a:defRPr>
            </a:lvl1pPr>
          </a:lstStyle>
          <a:p>
            <a:r>
              <a:rPr lang="en-US" dirty="0"/>
              <a:t>“Click to edit Master title style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8A47BC-4AFE-4833-ACB5-0154C03F0E07}"/>
              </a:ext>
            </a:extLst>
          </p:cNvPr>
          <p:cNvSpPr txBox="1"/>
          <p:nvPr userDrawn="1"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F49699-A770-49B7-92AD-617393C26B91}"/>
              </a:ext>
            </a:extLst>
          </p:cNvPr>
          <p:cNvSpPr txBox="1"/>
          <p:nvPr userDrawn="1"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030982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Quot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0AE1B65D-6907-E54F-BB4B-C41AFAAE818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584575" y="3478212"/>
            <a:ext cx="8094662" cy="2903537"/>
          </a:xfrm>
          <a:prstGeom prst="rect">
            <a:avLst/>
          </a:prstGeo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276E0B12-C8A6-47ED-AC2C-173E6E8D038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11175" y="1596707"/>
            <a:ext cx="1936443" cy="528956"/>
          </a:xfrm>
          <a:prstGeom prst="rect">
            <a:avLst/>
          </a:prstGeom>
        </p:spPr>
        <p:txBody>
          <a:bodyPr anchor="t"/>
          <a:lstStyle>
            <a:lvl1pPr marL="7701" algn="l" defTabSz="554492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lang="en-US" sz="1600" b="0" i="0" kern="0" dirty="0">
                <a:solidFill>
                  <a:srgbClr val="CAD1D2"/>
                </a:solidFill>
                <a:latin typeface="Calibre-Semibold"/>
                <a:ea typeface="+mj-ea"/>
                <a:cs typeface="Calibre-Semibold"/>
              </a:defRPr>
            </a:lvl1pPr>
            <a:lvl2pPr>
              <a:lnSpc>
                <a:spcPct val="90000"/>
              </a:lnSpc>
              <a:spcAft>
                <a:spcPts val="0"/>
              </a:spcAft>
              <a:defRPr sz="1600">
                <a:solidFill>
                  <a:srgbClr val="CAD0D2"/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Name</a:t>
            </a:r>
          </a:p>
          <a:p>
            <a:pPr lvl="1"/>
            <a:r>
              <a:rPr lang="en-US" dirty="0"/>
              <a:t>Title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A709320-8D2C-4D88-9E95-6858D922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4574" y="352425"/>
            <a:ext cx="8094661" cy="3024188"/>
          </a:xfrm>
        </p:spPr>
        <p:txBody>
          <a:bodyPr/>
          <a:lstStyle>
            <a:lvl1pPr>
              <a:defRPr sz="4800">
                <a:solidFill>
                  <a:srgbClr val="CAD1D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99D6D6-2157-4BE4-A5C3-158FE0F3F650}"/>
              </a:ext>
            </a:extLst>
          </p:cNvPr>
          <p:cNvSpPr txBox="1"/>
          <p:nvPr userDrawn="1"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D951DE-5457-4F9D-993C-32430D8FDF76}"/>
              </a:ext>
            </a:extLst>
          </p:cNvPr>
          <p:cNvSpPr txBox="1"/>
          <p:nvPr userDrawn="1"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846821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2EDB4F2-7D75-4BAC-93D5-85009027436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7412" y="0"/>
            <a:ext cx="12199412" cy="6858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6DEBCB-FF96-4C09-8941-8A58FB267920}"/>
              </a:ext>
            </a:extLst>
          </p:cNvPr>
          <p:cNvSpPr txBox="1"/>
          <p:nvPr userDrawn="1"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C6E8C5-BE2F-4571-ADEA-9668A775F670}"/>
              </a:ext>
            </a:extLst>
          </p:cNvPr>
          <p:cNvSpPr txBox="1"/>
          <p:nvPr userDrawn="1"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552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A207F-E01D-47A0-8B7B-233E250BF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27D78-8E43-41DA-B901-8E5C1CA447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BA6058-9B46-4D1A-9F7A-5B8907C47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E8DF3-2037-4173-B6FD-7FA7001A4B20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581E20-FE00-4947-B5BF-76D986A4A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BA039-DE2B-4D3E-871D-9598419E8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5E56E-E113-4BB0-869E-04925F645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08252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8309D712-B377-474B-A408-4582377100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1175" y="476250"/>
            <a:ext cx="9118600" cy="5905500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72C0153-8CB7-4949-91DD-14E35FFEB0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244138" y="4102100"/>
            <a:ext cx="1435100" cy="2279650"/>
          </a:xfrm>
        </p:spPr>
        <p:txBody>
          <a:bodyPr anchor="b"/>
          <a:lstStyle>
            <a:lvl1pPr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127923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C073FC8F-6DFD-4BD3-9E2B-3B5872A8D3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57974" y="0"/>
            <a:ext cx="5534025" cy="6858000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8309D712-B377-474B-A408-4582377100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1175" y="2227262"/>
            <a:ext cx="2971800" cy="4154487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90112B88-AC4A-4180-8079-3E939AE1A50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0698" y="352425"/>
            <a:ext cx="1435100" cy="1773238"/>
          </a:xfrm>
        </p:spPr>
        <p:txBody>
          <a:bodyPr anchor="t"/>
          <a:lstStyle>
            <a:lvl1pPr>
              <a:defRPr sz="1800"/>
            </a:lvl1pPr>
            <a:lvl2pPr>
              <a:defRPr sz="1200"/>
            </a:lvl2pPr>
            <a:lvl3pPr>
              <a:spcBef>
                <a:spcPts val="0"/>
              </a:spcBef>
              <a:defRPr sz="1050"/>
            </a:lvl3pPr>
            <a:lvl4pPr>
              <a:defRPr sz="1050"/>
            </a:lvl4pPr>
            <a:lvl5pPr>
              <a:defRPr sz="105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76D6DE31-52D6-46BC-BC63-3E8349FACD3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047875" y="352425"/>
            <a:ext cx="1435100" cy="1773238"/>
          </a:xfrm>
        </p:spPr>
        <p:txBody>
          <a:bodyPr anchor="t"/>
          <a:lstStyle>
            <a:lvl1pPr>
              <a:defRPr sz="1800"/>
            </a:lvl1pPr>
            <a:lvl2pPr>
              <a:defRPr sz="1200"/>
            </a:lvl2pPr>
            <a:lvl3pPr>
              <a:spcBef>
                <a:spcPts val="0"/>
              </a:spcBef>
              <a:defRPr sz="1050"/>
            </a:lvl3pPr>
            <a:lvl4pPr>
              <a:defRPr sz="1050"/>
            </a:lvl4pPr>
            <a:lvl5pPr>
              <a:defRPr sz="105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12918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C073FC8F-6DFD-4BD3-9E2B-3B5872A8D3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46801" y="2852738"/>
            <a:ext cx="5532438" cy="3529011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8309D712-B377-474B-A408-4582377100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1174" y="2852738"/>
            <a:ext cx="5534025" cy="3529011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4A38165D-DFA8-44BC-9E4B-2E043B6DA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0698" y="352424"/>
            <a:ext cx="1435100" cy="2398713"/>
          </a:xfrm>
        </p:spPr>
        <p:txBody>
          <a:bodyPr anchor="t"/>
          <a:lstStyle>
            <a:lvl1pPr>
              <a:defRPr sz="1800"/>
            </a:lvl1pPr>
            <a:lvl2pPr>
              <a:defRPr sz="1200"/>
            </a:lvl2pPr>
            <a:lvl3pPr>
              <a:spcBef>
                <a:spcPts val="0"/>
              </a:spcBef>
              <a:defRPr sz="1050"/>
            </a:lvl3pPr>
            <a:lvl4pPr>
              <a:defRPr sz="1050"/>
            </a:lvl4pPr>
            <a:lvl5pPr>
              <a:defRPr sz="105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E5D54C60-8136-448B-B136-03077DD5CE3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46800" y="352423"/>
            <a:ext cx="1435100" cy="2398713"/>
          </a:xfrm>
        </p:spPr>
        <p:txBody>
          <a:bodyPr anchor="t"/>
          <a:lstStyle>
            <a:lvl1pPr>
              <a:defRPr sz="1800"/>
            </a:lvl1pPr>
            <a:lvl2pPr>
              <a:defRPr sz="1200"/>
            </a:lvl2pPr>
            <a:lvl3pPr>
              <a:spcBef>
                <a:spcPts val="0"/>
              </a:spcBef>
              <a:defRPr sz="1050"/>
            </a:lvl3pPr>
            <a:lvl4pPr>
              <a:defRPr sz="1050"/>
            </a:lvl4pPr>
            <a:lvl5pPr>
              <a:defRPr sz="1050"/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1400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C073FC8F-6DFD-4BD3-9E2B-3B5872A8D3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170737" y="3478213"/>
            <a:ext cx="4508501" cy="2903536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8309D712-B377-474B-A408-4582377100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1174" y="3478213"/>
            <a:ext cx="4508501" cy="2903536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B1B48685-AE61-41FC-A60A-366CAFC7F9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46801" y="473077"/>
            <a:ext cx="923925" cy="1994467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F4B636A-5F5C-4573-A314-75FBA27446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121274" y="3498685"/>
            <a:ext cx="923925" cy="2115119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1887" y="473077"/>
            <a:ext cx="4508501" cy="2903536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1" name="Picture Placeholder 11">
            <a:extLst>
              <a:ext uri="{FF2B5EF4-FFF2-40B4-BE49-F238E27FC236}">
                <a16:creationId xmlns:a16="http://schemas.microsoft.com/office/drawing/2014/main" id="{2FE7B96D-3E01-4CC1-BFAB-8F8BE9501B9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70738" y="473077"/>
            <a:ext cx="4508501" cy="2903536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6CA982FF-0640-48A6-807C-D253274C4F9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46801" y="3478213"/>
            <a:ext cx="923925" cy="2115119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EC16D644-F8C6-4872-B805-F76744E85DC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120400" y="473077"/>
            <a:ext cx="923925" cy="1994467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72301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Layout 5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1">
            <a:extLst>
              <a:ext uri="{FF2B5EF4-FFF2-40B4-BE49-F238E27FC236}">
                <a16:creationId xmlns:a16="http://schemas.microsoft.com/office/drawing/2014/main" id="{2FE7B96D-3E01-4CC1-BFAB-8F8BE9501B9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46800" y="473076"/>
            <a:ext cx="5532439" cy="3527423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F4B636A-5F5C-4573-A314-75FBA27446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11175" y="4727575"/>
            <a:ext cx="1435099" cy="1654175"/>
          </a:xfrm>
        </p:spPr>
        <p:txBody>
          <a:bodyPr tIns="0" anchor="b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1887" y="473076"/>
            <a:ext cx="5533312" cy="3527423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6CA982FF-0640-48A6-807C-D253274C4F9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46800" y="4727575"/>
            <a:ext cx="1435099" cy="1654175"/>
          </a:xfrm>
        </p:spPr>
        <p:txBody>
          <a:bodyPr tIns="0" anchor="b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90301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3997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Layout 6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F4B636A-5F5C-4573-A314-75FBA27446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11176" y="1601788"/>
            <a:ext cx="1435099" cy="4779963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60639" y="476250"/>
            <a:ext cx="9120185" cy="5905500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8919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Layout 7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B14A0E-8569-4763-890C-03354536DD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610101" y="476250"/>
            <a:ext cx="1435099" cy="2115119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B1B48685-AE61-41FC-A60A-366CAFC7F9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46801" y="473077"/>
            <a:ext cx="1435099" cy="2115119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1887" y="473076"/>
            <a:ext cx="3996613" cy="5908674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1" name="Picture Placeholder 11">
            <a:extLst>
              <a:ext uri="{FF2B5EF4-FFF2-40B4-BE49-F238E27FC236}">
                <a16:creationId xmlns:a16="http://schemas.microsoft.com/office/drawing/2014/main" id="{2FE7B96D-3E01-4CC1-BFAB-8F8BE9501B9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683500" y="473076"/>
            <a:ext cx="3995739" cy="5908674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96610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Layout 8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B14A0E-8569-4763-890C-03354536DD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1888" y="490842"/>
            <a:ext cx="1435099" cy="1634821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B1B48685-AE61-41FC-A60A-366CAFC7F9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10100" y="487670"/>
            <a:ext cx="1435099" cy="1541566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1888" y="2227262"/>
            <a:ext cx="2971088" cy="4154487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Picture Placeholder 11">
            <a:extLst>
              <a:ext uri="{FF2B5EF4-FFF2-40B4-BE49-F238E27FC236}">
                <a16:creationId xmlns:a16="http://schemas.microsoft.com/office/drawing/2014/main" id="{DDD672F2-9FBA-4686-9A16-79DF51FB694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610100" y="2227261"/>
            <a:ext cx="2971088" cy="4154487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F61EF0A-8867-40FC-BAA6-AD52003D727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09024" y="2227263"/>
            <a:ext cx="2971088" cy="4154487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6CE4625F-33CF-42EC-8C52-4C5E1629E0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09024" y="487670"/>
            <a:ext cx="1435099" cy="1541566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58323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hoto Layout 9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B14A0E-8569-4763-890C-03354536DD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1888" y="476251"/>
            <a:ext cx="1435099" cy="1752556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B1B48685-AE61-41FC-A60A-366CAFC7F9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10100" y="473078"/>
            <a:ext cx="1435099" cy="1652586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1888" y="2227262"/>
            <a:ext cx="2971088" cy="1773237"/>
          </a:xfrm>
          <a:noFill/>
        </p:spPr>
        <p:txBody>
          <a:bodyPr/>
          <a:lstStyle>
            <a:lvl1pPr>
              <a:spcBef>
                <a:spcPts val="300"/>
              </a:spcBef>
              <a:defRPr/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9" name="Picture Placeholder 11">
            <a:extLst>
              <a:ext uri="{FF2B5EF4-FFF2-40B4-BE49-F238E27FC236}">
                <a16:creationId xmlns:a16="http://schemas.microsoft.com/office/drawing/2014/main" id="{DDD672F2-9FBA-4686-9A16-79DF51FB694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610100" y="2227261"/>
            <a:ext cx="2971088" cy="1773237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F61EF0A-8867-40FC-BAA6-AD52003D727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09024" y="2227263"/>
            <a:ext cx="2971088" cy="1773237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6CE4625F-33CF-42EC-8C52-4C5E1629E0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09024" y="473078"/>
            <a:ext cx="1435099" cy="1652586"/>
          </a:xfrm>
        </p:spPr>
        <p:txBody>
          <a:bodyPr tIns="0" anchor="t"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tx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tx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65988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Dark Photo Layout 1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8309D712-B377-474B-A408-4582377100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1175" y="476250"/>
            <a:ext cx="9118600" cy="5905500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B14A0E-8569-4763-890C-03354536DD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44138" y="4266631"/>
            <a:ext cx="1435100" cy="2115119"/>
          </a:xfrm>
        </p:spPr>
        <p:txBody>
          <a:bodyPr anchor="b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D241F3-60CE-4110-88EB-299D0913C1E5}"/>
              </a:ext>
            </a:extLst>
          </p:cNvPr>
          <p:cNvSpPr txBox="1"/>
          <p:nvPr userDrawn="1"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587771-187C-4193-A7C6-4048D0A0A5D4}"/>
              </a:ext>
            </a:extLst>
          </p:cNvPr>
          <p:cNvSpPr txBox="1"/>
          <p:nvPr userDrawn="1"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8530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3DBC9-B5B4-4B85-BE0A-04B330836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CB13A-8F7E-4A7C-8272-E102E88B05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6D2166-2BFE-4223-AC15-39E4A0A2EF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4B801E-0E4C-4C82-8E7F-3C6755785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E8DF3-2037-4173-B6FD-7FA7001A4B20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A1A436-D718-4BD6-AFF1-D8539D7F2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C5F22C-BCC7-43EF-967A-E2FA092AA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5E56E-E113-4BB0-869E-04925F645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199962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Photo Layout 2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C073FC8F-6DFD-4BD3-9E2B-3B5872A8D3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57974" y="0"/>
            <a:ext cx="5534025" cy="6858000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8309D712-B377-474B-A408-4582377100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1175" y="2227262"/>
            <a:ext cx="2971800" cy="4154487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F5F1FF19-CDF1-4767-AC81-F145AC6CF0B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1175" y="359952"/>
            <a:ext cx="1435100" cy="1765711"/>
          </a:xfrm>
        </p:spPr>
        <p:txBody>
          <a:bodyPr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0C4A444F-5F3C-4C27-AB0D-B2B37518CAA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55813" y="359952"/>
            <a:ext cx="1435100" cy="1765711"/>
          </a:xfrm>
        </p:spPr>
        <p:txBody>
          <a:bodyPr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4260AD-F825-4A97-9318-1A4EA5DFE23D}"/>
              </a:ext>
            </a:extLst>
          </p:cNvPr>
          <p:cNvSpPr txBox="1"/>
          <p:nvPr userDrawn="1"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A9BB28-24D8-45EF-A4CB-4555A5464A55}"/>
              </a:ext>
            </a:extLst>
          </p:cNvPr>
          <p:cNvSpPr txBox="1"/>
          <p:nvPr userDrawn="1"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83849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Photo Layout 3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D00F10D-C4A1-49DF-8C84-C0CCCE51331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1174" y="352425"/>
            <a:ext cx="1435100" cy="2115119"/>
          </a:xfrm>
        </p:spPr>
        <p:txBody>
          <a:bodyPr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CA8FDC2A-4445-4B66-91BA-49D8B529411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46800" y="352424"/>
            <a:ext cx="1435100" cy="2115119"/>
          </a:xfrm>
        </p:spPr>
        <p:txBody>
          <a:bodyPr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C073FC8F-6DFD-4BD3-9E2B-3B5872A8D3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46801" y="2852738"/>
            <a:ext cx="5532438" cy="3529011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8309D712-B377-474B-A408-4582377100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1174" y="2852738"/>
            <a:ext cx="5534025" cy="3529011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6B89DD-E8F5-4148-A27B-822CC9F876FC}"/>
              </a:ext>
            </a:extLst>
          </p:cNvPr>
          <p:cNvSpPr txBox="1"/>
          <p:nvPr userDrawn="1"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5C3A88-4E32-488E-B4A3-0D05398A59A7}"/>
              </a:ext>
            </a:extLst>
          </p:cNvPr>
          <p:cNvSpPr txBox="1"/>
          <p:nvPr userDrawn="1"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65781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Photo Layout 4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C073FC8F-6DFD-4BD3-9E2B-3B5872A8D3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170737" y="3478213"/>
            <a:ext cx="4508501" cy="2903536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8309D712-B377-474B-A408-4582377100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11174" y="3478213"/>
            <a:ext cx="4508501" cy="2903536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1887" y="473077"/>
            <a:ext cx="4508501" cy="2903536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1" name="Picture Placeholder 11">
            <a:extLst>
              <a:ext uri="{FF2B5EF4-FFF2-40B4-BE49-F238E27FC236}">
                <a16:creationId xmlns:a16="http://schemas.microsoft.com/office/drawing/2014/main" id="{2FE7B96D-3E01-4CC1-BFAB-8F8BE9501B9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70738" y="473077"/>
            <a:ext cx="4508501" cy="2903536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9881D871-BE8E-4A0C-BF22-89C36849EB5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120400" y="473077"/>
            <a:ext cx="924798" cy="2278061"/>
          </a:xfrm>
        </p:spPr>
        <p:txBody>
          <a:bodyPr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245C9BE9-A2DB-484D-A7E4-3667205AEBD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146800" y="473077"/>
            <a:ext cx="924798" cy="2278061"/>
          </a:xfrm>
        </p:spPr>
        <p:txBody>
          <a:bodyPr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133E27F6-506C-4BD0-B671-C8BD6BC8233F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120400" y="3486944"/>
            <a:ext cx="924798" cy="2278061"/>
          </a:xfrm>
        </p:spPr>
        <p:txBody>
          <a:bodyPr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F0AAFB87-8971-4120-B025-A819340DCE8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146800" y="3486944"/>
            <a:ext cx="924798" cy="2278061"/>
          </a:xfrm>
        </p:spPr>
        <p:txBody>
          <a:bodyPr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91ED0F-3BC7-49B3-B07E-D8929625665B}"/>
              </a:ext>
            </a:extLst>
          </p:cNvPr>
          <p:cNvSpPr txBox="1"/>
          <p:nvPr userDrawn="1"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3FC721-5C8E-4E16-BD6D-A85355F85579}"/>
              </a:ext>
            </a:extLst>
          </p:cNvPr>
          <p:cNvSpPr txBox="1"/>
          <p:nvPr userDrawn="1"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06495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Photo Layout 5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1">
            <a:extLst>
              <a:ext uri="{FF2B5EF4-FFF2-40B4-BE49-F238E27FC236}">
                <a16:creationId xmlns:a16="http://schemas.microsoft.com/office/drawing/2014/main" id="{2FE7B96D-3E01-4CC1-BFAB-8F8BE9501B9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46800" y="473076"/>
            <a:ext cx="5532439" cy="3527423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1887" y="473076"/>
            <a:ext cx="5533312" cy="3527423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2B5C903-560A-45E9-BFB9-9179CF0151B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22594" y="4737895"/>
            <a:ext cx="1433205" cy="1643856"/>
          </a:xfrm>
        </p:spPr>
        <p:txBody>
          <a:bodyPr anchor="b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3FE32F-6DE6-4799-A6B3-361A1BA4EFE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146799" y="4727574"/>
            <a:ext cx="1433205" cy="1654175"/>
          </a:xfrm>
        </p:spPr>
        <p:txBody>
          <a:bodyPr anchor="b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E880B8-CDA5-4157-B3C8-C42C9DDD99AD}"/>
              </a:ext>
            </a:extLst>
          </p:cNvPr>
          <p:cNvSpPr txBox="1"/>
          <p:nvPr userDrawn="1"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8AA9BB-4F28-4661-AA8B-5633FA719E82}"/>
              </a:ext>
            </a:extLst>
          </p:cNvPr>
          <p:cNvSpPr txBox="1"/>
          <p:nvPr userDrawn="1"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33029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Photo Layout 6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F4B636A-5F5C-4573-A314-75FBA27446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11176" y="1601788"/>
            <a:ext cx="1435099" cy="4779963"/>
          </a:xfrm>
        </p:spPr>
        <p:txBody>
          <a:bodyPr tIns="0"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60639" y="476250"/>
            <a:ext cx="9120185" cy="5905500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6CD312-53A5-4025-8672-6022E7B44933}"/>
              </a:ext>
            </a:extLst>
          </p:cNvPr>
          <p:cNvSpPr txBox="1"/>
          <p:nvPr userDrawn="1"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4C9562-A1BF-4A9B-A9C0-650D1A51FDDC}"/>
              </a:ext>
            </a:extLst>
          </p:cNvPr>
          <p:cNvSpPr txBox="1"/>
          <p:nvPr userDrawn="1"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68220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Photo Layout 7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B14A0E-8569-4763-890C-03354536DD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610101" y="476250"/>
            <a:ext cx="1435099" cy="2274888"/>
          </a:xfrm>
        </p:spPr>
        <p:txBody>
          <a:bodyPr tIns="0"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B1B48685-AE61-41FC-A60A-366CAFC7F9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46801" y="473077"/>
            <a:ext cx="1435099" cy="2278061"/>
          </a:xfrm>
        </p:spPr>
        <p:txBody>
          <a:bodyPr tIns="0"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1887" y="473076"/>
            <a:ext cx="3996613" cy="5908674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1" name="Picture Placeholder 11">
            <a:extLst>
              <a:ext uri="{FF2B5EF4-FFF2-40B4-BE49-F238E27FC236}">
                <a16:creationId xmlns:a16="http://schemas.microsoft.com/office/drawing/2014/main" id="{2FE7B96D-3E01-4CC1-BFAB-8F8BE9501B9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683500" y="473076"/>
            <a:ext cx="3995739" cy="5908674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80DD08-2B66-41E3-8F68-FA41EBC0049E}"/>
              </a:ext>
            </a:extLst>
          </p:cNvPr>
          <p:cNvSpPr txBox="1"/>
          <p:nvPr userDrawn="1"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B42FBD-B410-4F2D-B8E6-427C00270781}"/>
              </a:ext>
            </a:extLst>
          </p:cNvPr>
          <p:cNvSpPr txBox="1"/>
          <p:nvPr userDrawn="1"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11522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Photo Layout 8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B14A0E-8569-4763-890C-03354536DD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1888" y="490842"/>
            <a:ext cx="1435099" cy="1634821"/>
          </a:xfrm>
        </p:spPr>
        <p:txBody>
          <a:bodyPr tIns="0"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B1B48685-AE61-41FC-A60A-366CAFC7F9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10100" y="487670"/>
            <a:ext cx="1435099" cy="1541566"/>
          </a:xfrm>
        </p:spPr>
        <p:txBody>
          <a:bodyPr tIns="0"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1888" y="2227262"/>
            <a:ext cx="2971088" cy="4154487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Picture Placeholder 11">
            <a:extLst>
              <a:ext uri="{FF2B5EF4-FFF2-40B4-BE49-F238E27FC236}">
                <a16:creationId xmlns:a16="http://schemas.microsoft.com/office/drawing/2014/main" id="{DDD672F2-9FBA-4686-9A16-79DF51FB694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610100" y="2227261"/>
            <a:ext cx="2971088" cy="4154487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F61EF0A-8867-40FC-BAA6-AD52003D727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09024" y="2227263"/>
            <a:ext cx="2971088" cy="4154487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6CE4625F-33CF-42EC-8C52-4C5E1629E0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09024" y="487670"/>
            <a:ext cx="1435099" cy="1541566"/>
          </a:xfrm>
        </p:spPr>
        <p:txBody>
          <a:bodyPr tIns="0"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34C9C0-794B-4B88-A088-C138D4604EBF}"/>
              </a:ext>
            </a:extLst>
          </p:cNvPr>
          <p:cNvSpPr txBox="1"/>
          <p:nvPr userDrawn="1"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0C6000-FE88-4107-BF9B-3A43AB2356F3}"/>
              </a:ext>
            </a:extLst>
          </p:cNvPr>
          <p:cNvSpPr txBox="1"/>
          <p:nvPr userDrawn="1"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03805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ark Photo Layout 9">
    <p:bg>
      <p:bgPr>
        <a:solidFill>
          <a:srgbClr val="012A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B14A0E-8569-4763-890C-03354536DD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1888" y="476251"/>
            <a:ext cx="1435099" cy="1752556"/>
          </a:xfrm>
        </p:spPr>
        <p:txBody>
          <a:bodyPr tIns="0"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B1B48685-AE61-41FC-A60A-366CAFC7F9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10100" y="473078"/>
            <a:ext cx="1435099" cy="1652586"/>
          </a:xfrm>
        </p:spPr>
        <p:txBody>
          <a:bodyPr tIns="0"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B701AF1B-CFB7-4C97-95AA-5D7E0782E53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1888" y="2227262"/>
            <a:ext cx="2971088" cy="1773237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Picture Placeholder 11">
            <a:extLst>
              <a:ext uri="{FF2B5EF4-FFF2-40B4-BE49-F238E27FC236}">
                <a16:creationId xmlns:a16="http://schemas.microsoft.com/office/drawing/2014/main" id="{DDD672F2-9FBA-4686-9A16-79DF51FB694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610100" y="2227261"/>
            <a:ext cx="2971088" cy="1773237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F61EF0A-8867-40FC-BAA6-AD52003D727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09024" y="2227263"/>
            <a:ext cx="2971088" cy="1773237"/>
          </a:xfrm>
          <a:noFill/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6CE4625F-33CF-42EC-8C52-4C5E1629E0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09024" y="473078"/>
            <a:ext cx="1435099" cy="1652586"/>
          </a:xfrm>
        </p:spPr>
        <p:txBody>
          <a:bodyPr tIns="0" anchor="t"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defRPr sz="105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050">
                <a:solidFill>
                  <a:schemeClr val="bg1"/>
                </a:solidFill>
              </a:defRPr>
            </a:lvl4pPr>
            <a:lvl5pPr>
              <a:spcBef>
                <a:spcPts val="300"/>
              </a:spcBef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47C406-4317-4F6A-BAD5-A664E0EEA560}"/>
              </a:ext>
            </a:extLst>
          </p:cNvPr>
          <p:cNvSpPr txBox="1"/>
          <p:nvPr userDrawn="1"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91D2DC-E9FE-4E26-8879-71670B025BF3}"/>
              </a:ext>
            </a:extLst>
          </p:cNvPr>
          <p:cNvSpPr txBox="1"/>
          <p:nvPr userDrawn="1"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8035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0">
          <p15:clr>
            <a:srgbClr val="FBAE40"/>
          </p15:clr>
        </p15:guide>
        <p15:guide id="2" orient="horz" pos="402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FF70B67-C845-4CFA-837C-62210E7EFBF0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3584575" y="1617663"/>
            <a:ext cx="8094663" cy="4259262"/>
          </a:xfrm>
        </p:spPr>
        <p:txBody>
          <a:bodyPr/>
          <a:lstStyle>
            <a:lvl1pPr marL="0" indent="536575">
              <a:spcBef>
                <a:spcPts val="0"/>
              </a:spcBef>
              <a:spcAft>
                <a:spcPts val="600"/>
              </a:spcAft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7F03F6-9538-49CE-8D06-38030765E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F7078D9-99A7-4F4B-A2AE-F455F56FB451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676795B3-D4D7-4DD1-95C2-286A5F9D923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0D6928-F529-4D21-ADF9-FABBD9F6ADD3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511177" y="3492063"/>
            <a:ext cx="1947861" cy="2889687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694492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lumn + Subheading + N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FF70B67-C845-4CFA-837C-62210E7EFBF0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3584575" y="1617663"/>
            <a:ext cx="8094663" cy="42592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91ADCF78-73A0-47D1-A780-E3A948F930C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84575" y="916061"/>
            <a:ext cx="2971801" cy="584128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7F03F6-9538-49CE-8D06-38030765E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F7078D9-99A7-4F4B-A2AE-F455F56FB451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676795B3-D4D7-4DD1-95C2-286A5F9D923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B7588A-8350-438E-AFF4-8686ECA00F2F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511177" y="3492063"/>
            <a:ext cx="1947861" cy="2889687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670845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0A26-3A8B-4A2F-922A-CBE96F6F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9B87D8-1A9D-463B-90FF-8632F2838E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79F06C-8404-48EE-80BF-B10FF93800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97EB4A-362F-45C7-8146-8339633717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CA4A54-1CF4-4981-846E-8561980DEE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A84585-4803-443B-A585-FC2EE9430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E8DF3-2037-4173-B6FD-7FA7001A4B20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353296-9E56-4885-A96E-674F81EB0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6BE369-D36F-4B98-B883-89FACEFE3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5E56E-E113-4BB0-869E-04925F645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697243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lumn Full Content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FF70B67-C845-4CFA-837C-62210E7EFBF0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3584575" y="476250"/>
            <a:ext cx="8094663" cy="5905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7F03F6-9538-49CE-8D06-38030765E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F7078D9-99A7-4F4B-A2AE-F455F56FB451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676795B3-D4D7-4DD1-95C2-286A5F9D923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51EBAA-A8B2-4B3D-81AD-B625647C2C9A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511177" y="3492063"/>
            <a:ext cx="1947861" cy="2889687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4344630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+ Subheading + N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3B43F8BF-DEF3-4B33-9F57-9D925560A69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84576" y="917539"/>
            <a:ext cx="3997324" cy="708232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196D6582-4EEB-4B56-93E7-9140E1B674D7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3594409" y="1617663"/>
            <a:ext cx="3987491" cy="47640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4" name="Content Placeholder 20">
            <a:extLst>
              <a:ext uri="{FF2B5EF4-FFF2-40B4-BE49-F238E27FC236}">
                <a16:creationId xmlns:a16="http://schemas.microsoft.com/office/drawing/2014/main" id="{E75F33F6-0A58-474C-B6DA-81A66074D158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7693333" y="1618456"/>
            <a:ext cx="3987491" cy="47640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4D09F56-9A31-4162-B88E-6645B27B14D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681911" y="917539"/>
            <a:ext cx="3997324" cy="708232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7405448-4BB4-44F3-B6CC-224CE96172CE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BF2B94-1837-4093-A56F-6E0AB256617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DC34ECF-03B3-486C-ADEE-66E4B678A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9CF084-0053-4F1D-87B4-BED0992C338F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511177" y="3492063"/>
            <a:ext cx="1947861" cy="2500313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2855402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+ no Subheading + N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196D6582-4EEB-4B56-93E7-9140E1B674D7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3594409" y="1617663"/>
            <a:ext cx="3474729" cy="47640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4" name="Content Placeholder 20">
            <a:extLst>
              <a:ext uri="{FF2B5EF4-FFF2-40B4-BE49-F238E27FC236}">
                <a16:creationId xmlns:a16="http://schemas.microsoft.com/office/drawing/2014/main" id="{E75F33F6-0A58-474C-B6DA-81A66074D158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7693334" y="1618456"/>
            <a:ext cx="3473142" cy="47640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7405448-4BB4-44F3-B6CC-224CE96172CE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BF2B94-1837-4093-A56F-6E0AB256617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DC34ECF-03B3-486C-ADEE-66E4B678A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5031B-3064-476B-97FA-9EA41C18A7F4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511177" y="3492063"/>
            <a:ext cx="1947861" cy="2500313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7770971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+ Subheading + Notes +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3B43F8BF-DEF3-4B33-9F57-9D925560A69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84576" y="917539"/>
            <a:ext cx="3997324" cy="708232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196D6582-4EEB-4B56-93E7-9140E1B674D7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3594409" y="1617663"/>
            <a:ext cx="3987491" cy="4764087"/>
          </a:xfrm>
        </p:spPr>
        <p:txBody>
          <a:bodyPr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4" name="Content Placeholder 20">
            <a:extLst>
              <a:ext uri="{FF2B5EF4-FFF2-40B4-BE49-F238E27FC236}">
                <a16:creationId xmlns:a16="http://schemas.microsoft.com/office/drawing/2014/main" id="{E75F33F6-0A58-474C-B6DA-81A66074D158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7693334" y="1618456"/>
            <a:ext cx="1936442" cy="47640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4D09F56-9A31-4162-B88E-6645B27B14D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681911" y="917539"/>
            <a:ext cx="3997324" cy="708232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7405448-4BB4-44F3-B6CC-224CE96172CE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BF2B94-1837-4093-A56F-6E0AB256617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DC34ECF-03B3-486C-ADEE-66E4B678A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3" name="Content Placeholder 20">
            <a:extLst>
              <a:ext uri="{FF2B5EF4-FFF2-40B4-BE49-F238E27FC236}">
                <a16:creationId xmlns:a16="http://schemas.microsoft.com/office/drawing/2014/main" id="{EFA96B3F-6381-41B4-99C1-1577012ECA2E}"/>
              </a:ext>
            </a:extLst>
          </p:cNvPr>
          <p:cNvSpPr>
            <a:spLocks noGrp="1"/>
          </p:cNvSpPr>
          <p:nvPr>
            <p:ph sz="quarter" idx="44"/>
          </p:nvPr>
        </p:nvSpPr>
        <p:spPr>
          <a:xfrm>
            <a:off x="9742796" y="1613071"/>
            <a:ext cx="1936442" cy="47640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4FA46-6FE7-4902-8256-5FAA4C988C22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511177" y="3492064"/>
            <a:ext cx="1947861" cy="2500312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243552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3 Column + N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62755-0C65-4BE0-A5A7-D86C17C7F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9F517510-6DF3-46D3-8B28-CC24695C567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84575" y="921205"/>
            <a:ext cx="2460625" cy="578984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CC771E94-59C1-4D28-AB54-6413CE3911C2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154738" y="921205"/>
            <a:ext cx="2460625" cy="578984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D7303290-E059-46C7-B9D5-52B23685643C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707438" y="921204"/>
            <a:ext cx="2460625" cy="578984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2F9A9A-F488-4434-A4E9-6067B6E3316D}"/>
              </a:ext>
            </a:extLst>
          </p:cNvPr>
          <p:cNvSpPr>
            <a:spLocks noGrp="1"/>
          </p:cNvSpPr>
          <p:nvPr>
            <p:ph sz="quarter" idx="47"/>
          </p:nvPr>
        </p:nvSpPr>
        <p:spPr>
          <a:xfrm>
            <a:off x="3584575" y="1615581"/>
            <a:ext cx="2451100" cy="4774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4" name="Content Placeholder 5">
            <a:extLst>
              <a:ext uri="{FF2B5EF4-FFF2-40B4-BE49-F238E27FC236}">
                <a16:creationId xmlns:a16="http://schemas.microsoft.com/office/drawing/2014/main" id="{05E2AA67-294D-44E6-802E-395517F6C1A7}"/>
              </a:ext>
            </a:extLst>
          </p:cNvPr>
          <p:cNvSpPr>
            <a:spLocks noGrp="1"/>
          </p:cNvSpPr>
          <p:nvPr>
            <p:ph sz="quarter" idx="48"/>
          </p:nvPr>
        </p:nvSpPr>
        <p:spPr>
          <a:xfrm>
            <a:off x="6159500" y="1615581"/>
            <a:ext cx="2451100" cy="4774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8743C110-DC20-4390-A47A-8AB1F9DB5F4C}"/>
              </a:ext>
            </a:extLst>
          </p:cNvPr>
          <p:cNvSpPr>
            <a:spLocks noGrp="1"/>
          </p:cNvSpPr>
          <p:nvPr>
            <p:ph sz="quarter" idx="49"/>
          </p:nvPr>
        </p:nvSpPr>
        <p:spPr>
          <a:xfrm>
            <a:off x="8712200" y="1613050"/>
            <a:ext cx="2451100" cy="4774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303E485-437D-430C-90FD-0B098DCEC883}"/>
              </a:ext>
            </a:extLst>
          </p:cNvPr>
          <p:cNvCxnSpPr>
            <a:cxnSpLocks/>
          </p:cNvCxnSpPr>
          <p:nvPr userDrawn="1"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F82FCAD7-8E2A-406D-BD68-62118ED93FB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4963A2-3336-4B99-AF48-71CBF0C80022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511177" y="3492063"/>
            <a:ext cx="1947861" cy="2500313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468741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Full 3 Column + N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62755-0C65-4BE0-A5A7-D86C17C7F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2F9A9A-F488-4434-A4E9-6067B6E3316D}"/>
              </a:ext>
            </a:extLst>
          </p:cNvPr>
          <p:cNvSpPr>
            <a:spLocks noGrp="1"/>
          </p:cNvSpPr>
          <p:nvPr>
            <p:ph sz="quarter" idx="47"/>
          </p:nvPr>
        </p:nvSpPr>
        <p:spPr>
          <a:xfrm>
            <a:off x="3584575" y="476250"/>
            <a:ext cx="2451100" cy="4149725"/>
          </a:xfrm>
        </p:spPr>
        <p:txBody>
          <a:bodyPr lIns="10800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4" name="Content Placeholder 5">
            <a:extLst>
              <a:ext uri="{FF2B5EF4-FFF2-40B4-BE49-F238E27FC236}">
                <a16:creationId xmlns:a16="http://schemas.microsoft.com/office/drawing/2014/main" id="{05E2AA67-294D-44E6-802E-395517F6C1A7}"/>
              </a:ext>
            </a:extLst>
          </p:cNvPr>
          <p:cNvSpPr>
            <a:spLocks noGrp="1"/>
          </p:cNvSpPr>
          <p:nvPr>
            <p:ph sz="quarter" idx="48"/>
          </p:nvPr>
        </p:nvSpPr>
        <p:spPr>
          <a:xfrm>
            <a:off x="6159500" y="476250"/>
            <a:ext cx="2451100" cy="4149725"/>
          </a:xfrm>
        </p:spPr>
        <p:txBody>
          <a:bodyPr lIns="10800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8743C110-DC20-4390-A47A-8AB1F9DB5F4C}"/>
              </a:ext>
            </a:extLst>
          </p:cNvPr>
          <p:cNvSpPr>
            <a:spLocks noGrp="1"/>
          </p:cNvSpPr>
          <p:nvPr>
            <p:ph sz="quarter" idx="49"/>
          </p:nvPr>
        </p:nvSpPr>
        <p:spPr>
          <a:xfrm>
            <a:off x="8712200" y="476250"/>
            <a:ext cx="2451100" cy="4149725"/>
          </a:xfrm>
        </p:spPr>
        <p:txBody>
          <a:bodyPr lIns="10800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303E485-437D-430C-90FD-0B098DCEC883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F82FCAD7-8E2A-406D-BD68-62118ED93FB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6B5034FC-0DAB-406B-8F74-D0088F3D63FC}"/>
              </a:ext>
            </a:extLst>
          </p:cNvPr>
          <p:cNvSpPr>
            <a:spLocks noGrp="1"/>
          </p:cNvSpPr>
          <p:nvPr>
            <p:ph sz="quarter" idx="52" hasCustomPrompt="1"/>
          </p:nvPr>
        </p:nvSpPr>
        <p:spPr>
          <a:xfrm>
            <a:off x="3584575" y="4727575"/>
            <a:ext cx="2451100" cy="1654175"/>
          </a:xfrm>
          <a:solidFill>
            <a:schemeClr val="accent3">
              <a:alpha val="30000"/>
            </a:schemeClr>
          </a:solidFill>
        </p:spPr>
        <p:txBody>
          <a:bodyPr lIns="108000" tIns="108000" rIns="108000" bIns="108000"/>
          <a:lstStyle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8939B7DF-0B65-4F1D-9F25-892EFFD0E90E}"/>
              </a:ext>
            </a:extLst>
          </p:cNvPr>
          <p:cNvSpPr>
            <a:spLocks noGrp="1"/>
          </p:cNvSpPr>
          <p:nvPr>
            <p:ph sz="quarter" idx="53" hasCustomPrompt="1"/>
          </p:nvPr>
        </p:nvSpPr>
        <p:spPr>
          <a:xfrm>
            <a:off x="6156327" y="4727575"/>
            <a:ext cx="2451100" cy="1654175"/>
          </a:xfrm>
          <a:solidFill>
            <a:schemeClr val="accent3">
              <a:alpha val="30000"/>
            </a:schemeClr>
          </a:solidFill>
        </p:spPr>
        <p:txBody>
          <a:bodyPr lIns="108000" tIns="108000" rIns="108000" bIns="108000"/>
          <a:lstStyle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95C9339B-7C22-413E-A8E2-C887BAE5F451}"/>
              </a:ext>
            </a:extLst>
          </p:cNvPr>
          <p:cNvSpPr>
            <a:spLocks noGrp="1"/>
          </p:cNvSpPr>
          <p:nvPr>
            <p:ph sz="quarter" idx="54" hasCustomPrompt="1"/>
          </p:nvPr>
        </p:nvSpPr>
        <p:spPr>
          <a:xfrm>
            <a:off x="8707438" y="4727574"/>
            <a:ext cx="2451100" cy="1654175"/>
          </a:xfrm>
          <a:solidFill>
            <a:schemeClr val="accent3">
              <a:alpha val="30000"/>
            </a:schemeClr>
          </a:solidFill>
        </p:spPr>
        <p:txBody>
          <a:bodyPr lIns="108000" tIns="108000" rIns="108000" bIns="108000"/>
          <a:lstStyle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B0E07F-5689-4C14-AF30-F38B4170B540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511177" y="3492064"/>
            <a:ext cx="1947861" cy="2500312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926601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Image 3 Column + N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62755-0C65-4BE0-A5A7-D86C17C7F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303E485-437D-430C-90FD-0B098DCEC883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F82FCAD7-8E2A-406D-BD68-62118ED93FB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17CE7236-8CBB-4625-955D-4A2E27F5CC8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3584575" y="3478213"/>
            <a:ext cx="2460625" cy="2693987"/>
          </a:xfrm>
        </p:spPr>
        <p:txBody>
          <a:bodyPr tIns="0"/>
          <a:lstStyle>
            <a:lvl1pPr>
              <a:spcAft>
                <a:spcPts val="0"/>
              </a:spcAft>
              <a:defRPr>
                <a:solidFill>
                  <a:schemeClr val="tx1"/>
                </a:solidFill>
                <a:latin typeface="Calibre Semibold" panose="020B0703030202060203" pitchFamily="34" charset="0"/>
              </a:defRPr>
            </a:lvl1pPr>
            <a:lvl2pPr marL="0" indent="0">
              <a:buFontTx/>
              <a:buNone/>
              <a:defRPr sz="2200">
                <a:solidFill>
                  <a:schemeClr val="tx1"/>
                </a:solidFill>
                <a:latin typeface="Calibre Light" panose="020B0303030202060203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A87E9A59-7A55-434F-8D1C-0C9DCD366770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6155270" y="3478213"/>
            <a:ext cx="2451097" cy="2693987"/>
          </a:xfrm>
        </p:spPr>
        <p:txBody>
          <a:bodyPr tIns="0"/>
          <a:lstStyle>
            <a:lvl1pPr>
              <a:spcAft>
                <a:spcPts val="0"/>
              </a:spcAft>
              <a:defRPr>
                <a:solidFill>
                  <a:schemeClr val="tx1"/>
                </a:solidFill>
                <a:latin typeface="Calibre Semibold" panose="020B0703030202060203" pitchFamily="34" charset="0"/>
              </a:defRPr>
            </a:lvl1pPr>
            <a:lvl2pPr marL="0" indent="0">
              <a:buFontTx/>
              <a:buNone/>
              <a:defRPr sz="2200">
                <a:solidFill>
                  <a:schemeClr val="tx1"/>
                </a:solidFill>
                <a:latin typeface="Calibre Light" panose="020B0303030202060203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6209132C-9A7A-484F-9D6B-45592AEFBE4A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8707438" y="3478213"/>
            <a:ext cx="2468858" cy="2693987"/>
          </a:xfrm>
        </p:spPr>
        <p:txBody>
          <a:bodyPr tIns="0"/>
          <a:lstStyle>
            <a:lvl1pPr>
              <a:spcAft>
                <a:spcPts val="0"/>
              </a:spcAft>
              <a:defRPr>
                <a:solidFill>
                  <a:schemeClr val="tx1"/>
                </a:solidFill>
                <a:latin typeface="Calibre Semibold" panose="020B0703030202060203" pitchFamily="34" charset="0"/>
              </a:defRPr>
            </a:lvl1pPr>
            <a:lvl2pPr marL="0" indent="0">
              <a:buFontTx/>
              <a:buNone/>
              <a:defRPr sz="2200">
                <a:solidFill>
                  <a:schemeClr val="tx1"/>
                </a:solidFill>
                <a:latin typeface="Calibre Light" panose="020B0303030202060203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2" name="Picture Placeholder 11">
            <a:extLst>
              <a:ext uri="{FF2B5EF4-FFF2-40B4-BE49-F238E27FC236}">
                <a16:creationId xmlns:a16="http://schemas.microsoft.com/office/drawing/2014/main" id="{F5863F80-DEFD-4E1D-B527-6D80C6B88188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3584575" y="1601788"/>
            <a:ext cx="2457450" cy="1562100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1ABC8741-43F1-4A15-8BF4-505E3E27EE0E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6149977" y="1601788"/>
            <a:ext cx="2451097" cy="1562100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7" name="Picture Placeholder 11">
            <a:extLst>
              <a:ext uri="{FF2B5EF4-FFF2-40B4-BE49-F238E27FC236}">
                <a16:creationId xmlns:a16="http://schemas.microsoft.com/office/drawing/2014/main" id="{39D9A9A2-3D13-43EA-8AA3-15C6AC783747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8715378" y="1601788"/>
            <a:ext cx="2451097" cy="1562100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6E8D271B-8A82-4C1B-B080-146AA0E4975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84575" y="921205"/>
            <a:ext cx="2460625" cy="578984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9CCF8521-5141-4B14-80D2-197CB0010872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154738" y="921205"/>
            <a:ext cx="2460625" cy="578984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B7436881-B440-46EC-898C-FC6390EB74D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707438" y="921204"/>
            <a:ext cx="2460625" cy="578984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E17E6A-3149-45B1-ADA5-C9F269650E0E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511177" y="3492063"/>
            <a:ext cx="1947861" cy="2500313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488127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+ Image 3 Column + N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62755-0C65-4BE0-A5A7-D86C17C7F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303E485-437D-430C-90FD-0B098DCEC883}"/>
              </a:ext>
            </a:extLst>
          </p:cNvPr>
          <p:cNvCxnSpPr>
            <a:cxnSpLocks/>
          </p:cNvCxnSpPr>
          <p:nvPr userDrawn="1"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F82FCAD7-8E2A-406D-BD68-62118ED93FB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17CE7236-8CBB-4625-955D-4A2E27F5CC8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3584575" y="3478213"/>
            <a:ext cx="2460625" cy="2693987"/>
          </a:xfrm>
        </p:spPr>
        <p:txBody>
          <a:bodyPr tIns="0"/>
          <a:lstStyle>
            <a:lvl1pPr>
              <a:spcAft>
                <a:spcPts val="0"/>
              </a:spcAft>
              <a:defRPr>
                <a:solidFill>
                  <a:schemeClr val="tx1"/>
                </a:solidFill>
                <a:latin typeface="Calibre Semibold" panose="020B0703030202060203" pitchFamily="34" charset="0"/>
              </a:defRPr>
            </a:lvl1pPr>
            <a:lvl2pPr marL="0" indent="0">
              <a:buFontTx/>
              <a:buNone/>
              <a:defRPr sz="2200">
                <a:solidFill>
                  <a:schemeClr val="tx1"/>
                </a:solidFill>
                <a:latin typeface="Calibre Light" panose="020B0303030202060203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A87E9A59-7A55-434F-8D1C-0C9DCD366770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6155270" y="3478213"/>
            <a:ext cx="2451097" cy="2693987"/>
          </a:xfrm>
        </p:spPr>
        <p:txBody>
          <a:bodyPr tIns="0"/>
          <a:lstStyle>
            <a:lvl1pPr>
              <a:spcAft>
                <a:spcPts val="0"/>
              </a:spcAft>
              <a:defRPr>
                <a:solidFill>
                  <a:schemeClr val="tx1"/>
                </a:solidFill>
                <a:latin typeface="Calibre Semibold" panose="020B0703030202060203" pitchFamily="34" charset="0"/>
              </a:defRPr>
            </a:lvl1pPr>
            <a:lvl2pPr marL="0" indent="0">
              <a:buFontTx/>
              <a:buNone/>
              <a:defRPr sz="2200">
                <a:solidFill>
                  <a:schemeClr val="tx1"/>
                </a:solidFill>
                <a:latin typeface="Calibre Light" panose="020B0303030202060203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1" name="Text Placeholder 13">
            <a:extLst>
              <a:ext uri="{FF2B5EF4-FFF2-40B4-BE49-F238E27FC236}">
                <a16:creationId xmlns:a16="http://schemas.microsoft.com/office/drawing/2014/main" id="{6209132C-9A7A-484F-9D6B-45592AEFBE4A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8707438" y="3478213"/>
            <a:ext cx="2468858" cy="2693987"/>
          </a:xfrm>
        </p:spPr>
        <p:txBody>
          <a:bodyPr tIns="0"/>
          <a:lstStyle>
            <a:lvl1pPr>
              <a:spcAft>
                <a:spcPts val="0"/>
              </a:spcAft>
              <a:defRPr>
                <a:solidFill>
                  <a:schemeClr val="tx1"/>
                </a:solidFill>
                <a:latin typeface="Calibre Semibold" panose="020B0703030202060203" pitchFamily="34" charset="0"/>
              </a:defRPr>
            </a:lvl1pPr>
            <a:lvl2pPr marL="0" indent="0">
              <a:buFontTx/>
              <a:buNone/>
              <a:defRPr sz="2200">
                <a:solidFill>
                  <a:schemeClr val="tx1"/>
                </a:solidFill>
                <a:latin typeface="Calibre Light" panose="020B0303030202060203" pitchFamily="34" charset="0"/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2" name="Picture Placeholder 11">
            <a:extLst>
              <a:ext uri="{FF2B5EF4-FFF2-40B4-BE49-F238E27FC236}">
                <a16:creationId xmlns:a16="http://schemas.microsoft.com/office/drawing/2014/main" id="{F5863F80-DEFD-4E1D-B527-6D80C6B88188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3584575" y="1601788"/>
            <a:ext cx="2457450" cy="1562100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1ABC8741-43F1-4A15-8BF4-505E3E27EE0E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6149977" y="1601788"/>
            <a:ext cx="2451097" cy="1562100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27" name="Picture Placeholder 11">
            <a:extLst>
              <a:ext uri="{FF2B5EF4-FFF2-40B4-BE49-F238E27FC236}">
                <a16:creationId xmlns:a16="http://schemas.microsoft.com/office/drawing/2014/main" id="{39D9A9A2-3D13-43EA-8AA3-15C6AC783747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8715378" y="1601788"/>
            <a:ext cx="2451097" cy="1562100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6E8D271B-8A82-4C1B-B080-146AA0E4975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84575" y="921205"/>
            <a:ext cx="2460625" cy="578984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9CCF8521-5141-4B14-80D2-197CB0010872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154738" y="921205"/>
            <a:ext cx="2460625" cy="578984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B7436881-B440-46EC-898C-FC6390EB74D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707438" y="921204"/>
            <a:ext cx="2460625" cy="578984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22C65D-4458-48CD-9A59-DE738BBB71BA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511177" y="3492064"/>
            <a:ext cx="1947861" cy="2500312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7214548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057B03FB-3DDD-43D5-937D-82E8E760C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6FCBAB6-F45A-4A9F-AFC0-FA89B4BE41E5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4105276" y="484190"/>
            <a:ext cx="1016000" cy="1325564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ED2347-1D76-4489-8CB6-EF76C445784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538046" y="430322"/>
            <a:ext cx="2043854" cy="1069866"/>
          </a:xfrm>
        </p:spPr>
        <p:txBody>
          <a:bodyPr tIns="0"/>
          <a:lstStyle>
            <a:lvl1pPr>
              <a:spcAft>
                <a:spcPts val="300"/>
              </a:spcAft>
              <a:defRPr sz="1000" cap="all" baseline="0">
                <a:latin typeface="+mn-lt"/>
              </a:defRPr>
            </a:lvl1pPr>
            <a:lvl2pPr>
              <a:spcAft>
                <a:spcPts val="1800"/>
              </a:spcAft>
              <a:defRPr sz="2000"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5pPr marL="0" indent="0">
              <a:buFontTx/>
              <a:buNone/>
              <a:defRPr sz="1400">
                <a:latin typeface="Calibre Semibold" panose="020B0703030202060203" pitchFamily="34" charset="0"/>
              </a:defRPr>
            </a:lvl5pPr>
          </a:lstStyle>
          <a:p>
            <a:pPr lvl="0"/>
            <a:r>
              <a:rPr lang="en-US" dirty="0"/>
              <a:t>subheading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253D3638-C1FA-4BB6-A595-DF30DAE469B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9635384" y="430322"/>
            <a:ext cx="2043854" cy="1069866"/>
          </a:xfrm>
        </p:spPr>
        <p:txBody>
          <a:bodyPr tIns="0"/>
          <a:lstStyle>
            <a:lvl1pPr>
              <a:spcAft>
                <a:spcPts val="300"/>
              </a:spcAft>
              <a:defRPr sz="1000" cap="all" baseline="0">
                <a:latin typeface="+mn-lt"/>
              </a:defRPr>
            </a:lvl1pPr>
            <a:lvl2pPr>
              <a:spcAft>
                <a:spcPts val="1800"/>
              </a:spcAft>
              <a:defRPr sz="2000"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5pPr marL="0" indent="0">
              <a:buFontTx/>
              <a:buNone/>
              <a:defRPr sz="1400">
                <a:latin typeface="Calibre Bold" panose="020B0803030202060203" pitchFamily="34" charset="0"/>
              </a:defRPr>
            </a:lvl5pPr>
          </a:lstStyle>
          <a:p>
            <a:pPr lvl="0"/>
            <a:r>
              <a:rPr lang="en-US" dirty="0"/>
              <a:t>subheading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63211789-735E-4E7A-BA8F-7919401DC5CC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215843" y="481311"/>
            <a:ext cx="1016000" cy="1325564"/>
          </a:xfrm>
          <a:noFill/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DCCB9D4-1D16-4FF6-8538-257C59FA776E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4102946" y="2852739"/>
            <a:ext cx="1016000" cy="3557869"/>
          </a:xfrm>
        </p:spPr>
        <p:txBody>
          <a:bodyPr tIns="0"/>
          <a:lstStyle>
            <a:lvl1pPr>
              <a:spcBef>
                <a:spcPts val="1800"/>
              </a:spcBef>
              <a:spcAft>
                <a:spcPts val="0"/>
              </a:spcAft>
              <a:defRPr sz="1050" b="1" cap="all" baseline="0">
                <a:latin typeface="Barlow Condensed" panose="00000506000000000000" pitchFamily="2" charset="0"/>
              </a:defRPr>
            </a:lvl1pPr>
            <a:lvl2pPr>
              <a:spcAft>
                <a:spcPts val="0"/>
              </a:spcAft>
              <a:defRPr sz="1050">
                <a:latin typeface="Barlow Condensed" panose="00000506000000000000" pitchFamily="2" charset="0"/>
              </a:defRPr>
            </a:lvl2pPr>
            <a:lvl3pPr marL="90488" indent="-90488">
              <a:spcBef>
                <a:spcPts val="0"/>
              </a:spcBef>
              <a:spcAft>
                <a:spcPts val="0"/>
              </a:spcAft>
              <a:buFont typeface="SwissReSansOTLight" panose="04000400000000000000" pitchFamily="82" charset="0"/>
              <a:buChar char="–"/>
              <a:defRPr sz="1050">
                <a:latin typeface="Barlow Condensed" panose="00000506000000000000" pitchFamily="2" charset="0"/>
              </a:defRPr>
            </a:lvl3pPr>
            <a:lvl5pPr>
              <a:defRPr>
                <a:latin typeface="Calibre Bold" panose="020B0803030202060203" pitchFamily="34" charset="0"/>
              </a:defRPr>
            </a:lvl5pPr>
          </a:lstStyle>
          <a:p>
            <a:pPr lvl="0"/>
            <a:r>
              <a:rPr lang="en-US" dirty="0"/>
              <a:t>subheading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2095B527-5B70-47B4-95BE-DECF37C363B3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8201871" y="2852739"/>
            <a:ext cx="1016000" cy="3557869"/>
          </a:xfrm>
        </p:spPr>
        <p:txBody>
          <a:bodyPr tIns="0"/>
          <a:lstStyle>
            <a:lvl1pPr>
              <a:spcBef>
                <a:spcPts val="1800"/>
              </a:spcBef>
              <a:spcAft>
                <a:spcPts val="0"/>
              </a:spcAft>
              <a:defRPr sz="1050" b="1" cap="all" baseline="0">
                <a:latin typeface="Barlow Condensed" panose="00000506000000000000" pitchFamily="2" charset="0"/>
              </a:defRPr>
            </a:lvl1pPr>
            <a:lvl2pPr>
              <a:spcAft>
                <a:spcPts val="0"/>
              </a:spcAft>
              <a:defRPr sz="1050">
                <a:latin typeface="Barlow Condensed" panose="00000506000000000000" pitchFamily="2" charset="0"/>
              </a:defRPr>
            </a:lvl2pPr>
            <a:lvl3pPr marL="90488" indent="-90488">
              <a:spcBef>
                <a:spcPts val="0"/>
              </a:spcBef>
              <a:spcAft>
                <a:spcPts val="0"/>
              </a:spcAft>
              <a:buFont typeface="SwissReSansOTLight" panose="04000400000000000000" pitchFamily="82" charset="0"/>
              <a:buChar char="–"/>
              <a:defRPr sz="1050">
                <a:latin typeface="Barlow Condensed" panose="00000506000000000000" pitchFamily="2" charset="0"/>
              </a:defRPr>
            </a:lvl3pPr>
            <a:lvl5pPr>
              <a:defRPr>
                <a:latin typeface="Calibre Bold" panose="020B0803030202060203" pitchFamily="34" charset="0"/>
              </a:defRPr>
            </a:lvl5pPr>
          </a:lstStyle>
          <a:p>
            <a:pPr lvl="0"/>
            <a:r>
              <a:rPr lang="en-US" dirty="0"/>
              <a:t>subheading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7674C3D2-A3F3-416D-B675-21853F3FA2B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538816" y="1654584"/>
            <a:ext cx="2043854" cy="4773095"/>
          </a:xfrm>
        </p:spPr>
        <p:txBody>
          <a:bodyPr tIns="0"/>
          <a:lstStyle>
            <a:lvl1pPr>
              <a:spcAft>
                <a:spcPts val="300"/>
              </a:spcAft>
              <a:defRPr sz="1200" cap="all" baseline="0">
                <a:latin typeface="Calibre Semibold" panose="020B0703030202060203" pitchFamily="34" charset="0"/>
              </a:defRPr>
            </a:lvl1pPr>
            <a:lvl2pPr>
              <a:spcAft>
                <a:spcPts val="1800"/>
              </a:spcAft>
              <a:defRPr sz="2000"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5pPr marL="0" indent="0">
              <a:spcAft>
                <a:spcPts val="0"/>
              </a:spcAft>
              <a:buFontTx/>
              <a:buNone/>
              <a:defRPr sz="1400">
                <a:latin typeface="Calibre Semibold" panose="020B0703030202060203" pitchFamily="34" charset="0"/>
              </a:defRPr>
            </a:lvl5pPr>
          </a:lstStyle>
          <a:p>
            <a:pPr lvl="0"/>
            <a:r>
              <a:rPr lang="en-US" dirty="0"/>
              <a:t>subheading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164408F5-1B28-42EF-9A2A-A94367597E85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9647997" y="1654584"/>
            <a:ext cx="2043854" cy="4773094"/>
          </a:xfrm>
        </p:spPr>
        <p:txBody>
          <a:bodyPr tIns="0"/>
          <a:lstStyle>
            <a:lvl1pPr>
              <a:spcAft>
                <a:spcPts val="300"/>
              </a:spcAft>
              <a:defRPr sz="1000" cap="all" baseline="0">
                <a:latin typeface="+mn-lt"/>
              </a:defRPr>
            </a:lvl1pPr>
            <a:lvl2pPr>
              <a:spcAft>
                <a:spcPts val="1800"/>
              </a:spcAft>
              <a:defRPr sz="2000"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5pPr marL="0" indent="0">
              <a:spcAft>
                <a:spcPts val="0"/>
              </a:spcAft>
              <a:buFontTx/>
              <a:buNone/>
              <a:defRPr sz="1400">
                <a:latin typeface="Calibre Semibold" panose="020B0703030202060203" pitchFamily="34" charset="0"/>
              </a:defRPr>
            </a:lvl5pPr>
          </a:lstStyle>
          <a:p>
            <a:pPr lvl="0"/>
            <a:r>
              <a:rPr lang="en-US" dirty="0"/>
              <a:t>subheading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07B9A-D2CB-4E21-94E8-D78567A2DCC2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6B97DD71-031B-4E0C-9AEE-E2D7B11C192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58295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4 Column +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bject 13">
            <a:extLst>
              <a:ext uri="{FF2B5EF4-FFF2-40B4-BE49-F238E27FC236}">
                <a16:creationId xmlns:a16="http://schemas.microsoft.com/office/drawing/2014/main" id="{5685A0B3-ED4B-3442-AF25-F87CD4EB5CAA}"/>
              </a:ext>
            </a:extLst>
          </p:cNvPr>
          <p:cNvSpPr/>
          <p:nvPr/>
        </p:nvSpPr>
        <p:spPr>
          <a:xfrm>
            <a:off x="1587" y="1587"/>
            <a:ext cx="12188919" cy="6854534"/>
          </a:xfrm>
          <a:custGeom>
            <a:avLst/>
            <a:gdLst/>
            <a:ahLst/>
            <a:cxnLst/>
            <a:rect l="l" t="t" r="r" b="b"/>
            <a:pathLst>
              <a:path w="20099020" h="11303635">
                <a:moveTo>
                  <a:pt x="0" y="11303320"/>
                </a:moveTo>
                <a:lnTo>
                  <a:pt x="20098864" y="11303320"/>
                </a:lnTo>
                <a:lnTo>
                  <a:pt x="20098864" y="0"/>
                </a:lnTo>
                <a:lnTo>
                  <a:pt x="0" y="0"/>
                </a:lnTo>
                <a:lnTo>
                  <a:pt x="0" y="11303320"/>
                </a:lnTo>
                <a:close/>
              </a:path>
            </a:pathLst>
          </a:custGeom>
          <a:ln w="3175">
            <a:solidFill>
              <a:srgbClr val="231F20"/>
            </a:solidFill>
          </a:ln>
        </p:spPr>
        <p:txBody>
          <a:bodyPr wrap="square" lIns="0" tIns="0" rIns="0" bIns="0" rtlCol="0"/>
          <a:lstStyle/>
          <a:p>
            <a:endParaRPr sz="1092" b="0" i="0" dirty="0">
              <a:latin typeface="Calibre" panose="020B0503030202060203" pitchFamily="34" charset="77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EDA477A-EA05-4910-A907-B37AE4089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E1B1BC1-6426-4194-977F-50E0566069B1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2C4518EA-20F4-4C32-AE32-5FF170885DA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28A055B-429D-4B3E-B0EE-8E83AE020A5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584576" y="917539"/>
            <a:ext cx="3997324" cy="582649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680AED1-8276-4567-A8A2-283D0D1E8FA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681911" y="917539"/>
            <a:ext cx="3997324" cy="582649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382EEC82-E425-4447-8168-823386C35811}"/>
              </a:ext>
            </a:extLst>
          </p:cNvPr>
          <p:cNvSpPr>
            <a:spLocks noGrp="1"/>
          </p:cNvSpPr>
          <p:nvPr>
            <p:ph sz="quarter" idx="46"/>
          </p:nvPr>
        </p:nvSpPr>
        <p:spPr>
          <a:xfrm>
            <a:off x="3596483" y="1601788"/>
            <a:ext cx="1946577" cy="4376737"/>
          </a:xfrm>
          <a:custGeom>
            <a:avLst/>
            <a:gdLst>
              <a:gd name="connsiteX0" fmla="*/ 0 w 1946577"/>
              <a:gd name="connsiteY0" fmla="*/ 0 h 4376737"/>
              <a:gd name="connsiteX1" fmla="*/ 1946577 w 1946577"/>
              <a:gd name="connsiteY1" fmla="*/ 0 h 4376737"/>
              <a:gd name="connsiteX2" fmla="*/ 1946577 w 1946577"/>
              <a:gd name="connsiteY2" fmla="*/ 4376737 h 4376737"/>
              <a:gd name="connsiteX3" fmla="*/ 0 w 1946577"/>
              <a:gd name="connsiteY3" fmla="*/ 4376737 h 437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46577" h="4376737">
                <a:moveTo>
                  <a:pt x="0" y="0"/>
                </a:moveTo>
                <a:lnTo>
                  <a:pt x="1946577" y="0"/>
                </a:lnTo>
                <a:lnTo>
                  <a:pt x="1946577" y="4376737"/>
                </a:lnTo>
                <a:lnTo>
                  <a:pt x="0" y="43767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B6F5A440-4CB0-4227-83F4-B25372C1CEF0}"/>
              </a:ext>
            </a:extLst>
          </p:cNvPr>
          <p:cNvSpPr>
            <a:spLocks noGrp="1"/>
          </p:cNvSpPr>
          <p:nvPr>
            <p:ph sz="quarter" idx="47"/>
          </p:nvPr>
        </p:nvSpPr>
        <p:spPr>
          <a:xfrm>
            <a:off x="5664612" y="1601788"/>
            <a:ext cx="1921257" cy="4376737"/>
          </a:xfrm>
          <a:custGeom>
            <a:avLst/>
            <a:gdLst>
              <a:gd name="connsiteX0" fmla="*/ 0 w 1921257"/>
              <a:gd name="connsiteY0" fmla="*/ 0 h 4376737"/>
              <a:gd name="connsiteX1" fmla="*/ 1921257 w 1921257"/>
              <a:gd name="connsiteY1" fmla="*/ 0 h 4376737"/>
              <a:gd name="connsiteX2" fmla="*/ 1921257 w 1921257"/>
              <a:gd name="connsiteY2" fmla="*/ 4376737 h 4376737"/>
              <a:gd name="connsiteX3" fmla="*/ 0 w 1921257"/>
              <a:gd name="connsiteY3" fmla="*/ 4376737 h 437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21257" h="4376737">
                <a:moveTo>
                  <a:pt x="0" y="0"/>
                </a:moveTo>
                <a:lnTo>
                  <a:pt x="1921257" y="0"/>
                </a:lnTo>
                <a:lnTo>
                  <a:pt x="1921257" y="4376737"/>
                </a:lnTo>
                <a:lnTo>
                  <a:pt x="0" y="43767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628C5231-34D0-4652-B982-40A4C84EBCC8}"/>
              </a:ext>
            </a:extLst>
          </p:cNvPr>
          <p:cNvSpPr>
            <a:spLocks noGrp="1"/>
          </p:cNvSpPr>
          <p:nvPr>
            <p:ph sz="quarter" idx="48"/>
          </p:nvPr>
        </p:nvSpPr>
        <p:spPr>
          <a:xfrm>
            <a:off x="7710102" y="1601788"/>
            <a:ext cx="1921258" cy="4376737"/>
          </a:xfrm>
          <a:custGeom>
            <a:avLst/>
            <a:gdLst>
              <a:gd name="connsiteX0" fmla="*/ 0 w 1921258"/>
              <a:gd name="connsiteY0" fmla="*/ 0 h 4376737"/>
              <a:gd name="connsiteX1" fmla="*/ 1921258 w 1921258"/>
              <a:gd name="connsiteY1" fmla="*/ 0 h 4376737"/>
              <a:gd name="connsiteX2" fmla="*/ 1921258 w 1921258"/>
              <a:gd name="connsiteY2" fmla="*/ 4376737 h 4376737"/>
              <a:gd name="connsiteX3" fmla="*/ 0 w 1921258"/>
              <a:gd name="connsiteY3" fmla="*/ 4376737 h 437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21258" h="4376737">
                <a:moveTo>
                  <a:pt x="0" y="0"/>
                </a:moveTo>
                <a:lnTo>
                  <a:pt x="1921258" y="0"/>
                </a:lnTo>
                <a:lnTo>
                  <a:pt x="1921258" y="4376737"/>
                </a:lnTo>
                <a:lnTo>
                  <a:pt x="0" y="43767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CFBC130C-E5E4-405A-9E7E-C6CC4C07AFB5}"/>
              </a:ext>
            </a:extLst>
          </p:cNvPr>
          <p:cNvSpPr>
            <a:spLocks noGrp="1"/>
          </p:cNvSpPr>
          <p:nvPr>
            <p:ph sz="quarter" idx="49"/>
          </p:nvPr>
        </p:nvSpPr>
        <p:spPr>
          <a:xfrm>
            <a:off x="9757978" y="1601788"/>
            <a:ext cx="1921258" cy="4376737"/>
          </a:xfrm>
          <a:custGeom>
            <a:avLst/>
            <a:gdLst>
              <a:gd name="connsiteX0" fmla="*/ 0 w 1921258"/>
              <a:gd name="connsiteY0" fmla="*/ 0 h 4376737"/>
              <a:gd name="connsiteX1" fmla="*/ 1921258 w 1921258"/>
              <a:gd name="connsiteY1" fmla="*/ 0 h 4376737"/>
              <a:gd name="connsiteX2" fmla="*/ 1921258 w 1921258"/>
              <a:gd name="connsiteY2" fmla="*/ 4376737 h 4376737"/>
              <a:gd name="connsiteX3" fmla="*/ 0 w 1921258"/>
              <a:gd name="connsiteY3" fmla="*/ 4376737 h 437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21258" h="4376737">
                <a:moveTo>
                  <a:pt x="0" y="0"/>
                </a:moveTo>
                <a:lnTo>
                  <a:pt x="1921258" y="0"/>
                </a:lnTo>
                <a:lnTo>
                  <a:pt x="1921258" y="4376737"/>
                </a:lnTo>
                <a:lnTo>
                  <a:pt x="0" y="43767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D498AA-453E-433C-B467-FD285D355BB9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511177" y="3492063"/>
            <a:ext cx="1947861" cy="2500313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0185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DA05E-81B2-48EB-873C-B71677896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4C44E9-A0AB-4006-B7C2-1187D2F9E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E8DF3-2037-4173-B6FD-7FA7001A4B20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56531D-BDF1-45DC-9A26-8B183D434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30E92D-3EE6-485C-9FAE-023DC8E03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5E56E-E113-4BB0-869E-04925F645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107091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Column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4D824BA-6789-4656-BC8F-B17AECC0DACD}"/>
              </a:ext>
            </a:extLst>
          </p:cNvPr>
          <p:cNvSpPr/>
          <p:nvPr userDrawn="1"/>
        </p:nvSpPr>
        <p:spPr>
          <a:xfrm>
            <a:off x="511177" y="2852739"/>
            <a:ext cx="11168062" cy="3529012"/>
          </a:xfrm>
          <a:prstGeom prst="rect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57B03FB-3DDD-43D5-937D-82E8E760C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9B1FDA1-BBD6-41FA-8D9D-315CC67A2EB1}"/>
              </a:ext>
            </a:extLst>
          </p:cNvPr>
          <p:cNvSpPr>
            <a:spLocks noGrp="1"/>
          </p:cNvSpPr>
          <p:nvPr>
            <p:ph sz="quarter" idx="53"/>
          </p:nvPr>
        </p:nvSpPr>
        <p:spPr>
          <a:xfrm>
            <a:off x="3584575" y="1617690"/>
            <a:ext cx="6911707" cy="12092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D999275-F56B-4B15-B1EC-8C79C46FF37C}"/>
              </a:ext>
            </a:extLst>
          </p:cNvPr>
          <p:cNvCxnSpPr>
            <a:cxnSpLocks/>
          </p:cNvCxnSpPr>
          <p:nvPr userDrawn="1"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FFC12AC0-3BAB-4389-AD48-421F62F8F40C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012624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4D824BA-6789-4656-BC8F-B17AECC0DACD}"/>
              </a:ext>
            </a:extLst>
          </p:cNvPr>
          <p:cNvSpPr/>
          <p:nvPr userDrawn="1"/>
        </p:nvSpPr>
        <p:spPr>
          <a:xfrm>
            <a:off x="511177" y="2852739"/>
            <a:ext cx="11168062" cy="3529012"/>
          </a:xfrm>
          <a:prstGeom prst="rect">
            <a:avLst/>
          </a:pr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57B03FB-3DDD-43D5-937D-82E8E760C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9B1FDA1-BBD6-41FA-8D9D-315CC67A2EB1}"/>
              </a:ext>
            </a:extLst>
          </p:cNvPr>
          <p:cNvSpPr>
            <a:spLocks noGrp="1"/>
          </p:cNvSpPr>
          <p:nvPr>
            <p:ph sz="quarter" idx="53"/>
          </p:nvPr>
        </p:nvSpPr>
        <p:spPr>
          <a:xfrm>
            <a:off x="3584575" y="1617690"/>
            <a:ext cx="3484563" cy="12092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D999275-F56B-4B15-B1EC-8C79C46FF37C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FFC12AC0-3BAB-4389-AD48-421F62F8F40C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6D025433-41D7-4D07-BCEE-2BE9246D8580}"/>
              </a:ext>
            </a:extLst>
          </p:cNvPr>
          <p:cNvSpPr>
            <a:spLocks noGrp="1"/>
          </p:cNvSpPr>
          <p:nvPr>
            <p:ph sz="quarter" idx="55"/>
          </p:nvPr>
        </p:nvSpPr>
        <p:spPr>
          <a:xfrm>
            <a:off x="7170738" y="1601788"/>
            <a:ext cx="3484563" cy="12092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31911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A7AD980A-A687-4E90-8601-608C6CA9D0D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097340" y="920750"/>
            <a:ext cx="2459036" cy="575337"/>
          </a:xfrm>
        </p:spPr>
        <p:txBody>
          <a:bodyPr anchor="t"/>
          <a:lstStyle>
            <a:lvl2pPr>
              <a:defRPr/>
            </a:lvl2pPr>
          </a:lstStyle>
          <a:p>
            <a:pPr lvl="1"/>
            <a:r>
              <a:rPr lang="en-US" dirty="0"/>
              <a:t>Sub heading</a:t>
            </a:r>
            <a:endParaRPr lang="en-GB" dirty="0"/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4B6C5592-E75B-4F66-82B4-AE2E36476FDD}"/>
              </a:ext>
            </a:extLst>
          </p:cNvPr>
          <p:cNvSpPr>
            <a:spLocks noGrp="1"/>
          </p:cNvSpPr>
          <p:nvPr>
            <p:ph sz="quarter" idx="43" hasCustomPrompt="1"/>
          </p:nvPr>
        </p:nvSpPr>
        <p:spPr>
          <a:xfrm>
            <a:off x="512235" y="1981200"/>
            <a:ext cx="1575118" cy="187920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B7E7880-B55C-4D04-BAEB-85955CA98962}"/>
              </a:ext>
            </a:extLst>
          </p:cNvPr>
          <p:cNvSpPr>
            <a:spLocks noGrp="1"/>
          </p:cNvSpPr>
          <p:nvPr>
            <p:ph sz="quarter" idx="44" hasCustomPrompt="1"/>
          </p:nvPr>
        </p:nvSpPr>
        <p:spPr>
          <a:xfrm>
            <a:off x="2430141" y="1981200"/>
            <a:ext cx="1575118" cy="187920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2" name="Content Placeholder 31">
            <a:extLst>
              <a:ext uri="{FF2B5EF4-FFF2-40B4-BE49-F238E27FC236}">
                <a16:creationId xmlns:a16="http://schemas.microsoft.com/office/drawing/2014/main" id="{F2E1760B-9CF3-448D-86DD-6A7FB6C6379B}"/>
              </a:ext>
            </a:extLst>
          </p:cNvPr>
          <p:cNvSpPr>
            <a:spLocks noGrp="1"/>
          </p:cNvSpPr>
          <p:nvPr>
            <p:ph sz="quarter" idx="45" hasCustomPrompt="1"/>
          </p:nvPr>
        </p:nvSpPr>
        <p:spPr>
          <a:xfrm>
            <a:off x="4348047" y="1981200"/>
            <a:ext cx="1575118" cy="187920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9D1C2352-316D-4B0F-BAC8-C9C4EAEAAC06}"/>
              </a:ext>
            </a:extLst>
          </p:cNvPr>
          <p:cNvSpPr>
            <a:spLocks noGrp="1"/>
          </p:cNvSpPr>
          <p:nvPr>
            <p:ph sz="quarter" idx="46" hasCustomPrompt="1"/>
          </p:nvPr>
        </p:nvSpPr>
        <p:spPr>
          <a:xfrm>
            <a:off x="6265953" y="1981200"/>
            <a:ext cx="1575118" cy="187920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815FDFA6-6DF2-49E3-AA9F-CE687A266AD5}"/>
              </a:ext>
            </a:extLst>
          </p:cNvPr>
          <p:cNvSpPr>
            <a:spLocks noGrp="1"/>
          </p:cNvSpPr>
          <p:nvPr>
            <p:ph sz="quarter" idx="47" hasCustomPrompt="1"/>
          </p:nvPr>
        </p:nvSpPr>
        <p:spPr>
          <a:xfrm>
            <a:off x="8183859" y="1981200"/>
            <a:ext cx="1575118" cy="187920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5" name="Content Placeholder 34">
            <a:extLst>
              <a:ext uri="{FF2B5EF4-FFF2-40B4-BE49-F238E27FC236}">
                <a16:creationId xmlns:a16="http://schemas.microsoft.com/office/drawing/2014/main" id="{FBE5FE07-240C-4FF1-9454-BD534F816F56}"/>
              </a:ext>
            </a:extLst>
          </p:cNvPr>
          <p:cNvSpPr>
            <a:spLocks noGrp="1"/>
          </p:cNvSpPr>
          <p:nvPr>
            <p:ph sz="quarter" idx="48" hasCustomPrompt="1"/>
          </p:nvPr>
        </p:nvSpPr>
        <p:spPr>
          <a:xfrm>
            <a:off x="10101763" y="1981200"/>
            <a:ext cx="1575118" cy="187920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655220C0-89C2-4ABD-95E5-C4A7EEE5197D}"/>
              </a:ext>
            </a:extLst>
          </p:cNvPr>
          <p:cNvSpPr>
            <a:spLocks noGrp="1"/>
          </p:cNvSpPr>
          <p:nvPr>
            <p:ph sz="quarter" idx="49" hasCustomPrompt="1"/>
          </p:nvPr>
        </p:nvSpPr>
        <p:spPr>
          <a:xfrm>
            <a:off x="503224" y="4625070"/>
            <a:ext cx="1575118" cy="187733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F4E0410B-D78F-4EAB-8880-2649BFE3CD0A}"/>
              </a:ext>
            </a:extLst>
          </p:cNvPr>
          <p:cNvSpPr>
            <a:spLocks noGrp="1"/>
          </p:cNvSpPr>
          <p:nvPr>
            <p:ph sz="quarter" idx="50" hasCustomPrompt="1"/>
          </p:nvPr>
        </p:nvSpPr>
        <p:spPr>
          <a:xfrm>
            <a:off x="2421130" y="4625070"/>
            <a:ext cx="1575118" cy="187733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5" name="Content Placeholder 44">
            <a:extLst>
              <a:ext uri="{FF2B5EF4-FFF2-40B4-BE49-F238E27FC236}">
                <a16:creationId xmlns:a16="http://schemas.microsoft.com/office/drawing/2014/main" id="{EDC8F29C-7560-4B79-8BB1-197EBB3626A8}"/>
              </a:ext>
            </a:extLst>
          </p:cNvPr>
          <p:cNvSpPr>
            <a:spLocks noGrp="1"/>
          </p:cNvSpPr>
          <p:nvPr>
            <p:ph sz="quarter" idx="51" hasCustomPrompt="1"/>
          </p:nvPr>
        </p:nvSpPr>
        <p:spPr>
          <a:xfrm>
            <a:off x="4339036" y="4625070"/>
            <a:ext cx="1575118" cy="187733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6" name="Content Placeholder 45">
            <a:extLst>
              <a:ext uri="{FF2B5EF4-FFF2-40B4-BE49-F238E27FC236}">
                <a16:creationId xmlns:a16="http://schemas.microsoft.com/office/drawing/2014/main" id="{0A11A1C4-8D7C-4A6E-A90E-4A14FED7766A}"/>
              </a:ext>
            </a:extLst>
          </p:cNvPr>
          <p:cNvSpPr>
            <a:spLocks noGrp="1"/>
          </p:cNvSpPr>
          <p:nvPr>
            <p:ph sz="quarter" idx="52" hasCustomPrompt="1"/>
          </p:nvPr>
        </p:nvSpPr>
        <p:spPr>
          <a:xfrm>
            <a:off x="6256942" y="4625070"/>
            <a:ext cx="1575118" cy="187733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4D169E71-15A5-4A4A-B740-2B215BFA104D}"/>
              </a:ext>
            </a:extLst>
          </p:cNvPr>
          <p:cNvSpPr>
            <a:spLocks noGrp="1"/>
          </p:cNvSpPr>
          <p:nvPr>
            <p:ph sz="quarter" idx="53" hasCustomPrompt="1"/>
          </p:nvPr>
        </p:nvSpPr>
        <p:spPr>
          <a:xfrm>
            <a:off x="8174848" y="4625070"/>
            <a:ext cx="1575118" cy="187733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558C07C3-48E4-4592-B304-8FD05807473D}"/>
              </a:ext>
            </a:extLst>
          </p:cNvPr>
          <p:cNvSpPr>
            <a:spLocks noGrp="1"/>
          </p:cNvSpPr>
          <p:nvPr>
            <p:ph sz="quarter" idx="54" hasCustomPrompt="1"/>
          </p:nvPr>
        </p:nvSpPr>
        <p:spPr>
          <a:xfrm>
            <a:off x="10092752" y="4625070"/>
            <a:ext cx="1575118" cy="1877330"/>
          </a:xfrm>
          <a:custGeom>
            <a:avLst/>
            <a:gdLst>
              <a:gd name="connsiteX0" fmla="*/ 0 w 1575118"/>
              <a:gd name="connsiteY0" fmla="*/ 0 h 1752302"/>
              <a:gd name="connsiteX1" fmla="*/ 1575118 w 1575118"/>
              <a:gd name="connsiteY1" fmla="*/ 0 h 1752302"/>
              <a:gd name="connsiteX2" fmla="*/ 1575118 w 1575118"/>
              <a:gd name="connsiteY2" fmla="*/ 1752302 h 1752302"/>
              <a:gd name="connsiteX3" fmla="*/ 0 w 1575118"/>
              <a:gd name="connsiteY3" fmla="*/ 1752302 h 1752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75118" h="1752302">
                <a:moveTo>
                  <a:pt x="0" y="0"/>
                </a:moveTo>
                <a:lnTo>
                  <a:pt x="1575118" y="0"/>
                </a:lnTo>
                <a:lnTo>
                  <a:pt x="1575118" y="1752302"/>
                </a:lnTo>
                <a:lnTo>
                  <a:pt x="0" y="1752302"/>
                </a:lnTo>
                <a:close/>
              </a:path>
            </a:pathLst>
          </a:custGeom>
          <a:ln w="12700">
            <a:solidFill>
              <a:schemeClr val="tx1">
                <a:lumMod val="20000"/>
                <a:lumOff val="80000"/>
              </a:schemeClr>
            </a:solidFill>
          </a:ln>
        </p:spPr>
        <p:txBody>
          <a:bodyPr wrap="square" lIns="72000" tIns="72000" rIns="72000" bIns="72000">
            <a:noAutofit/>
          </a:bodyPr>
          <a:lstStyle>
            <a:lvl1pPr>
              <a:spcAft>
                <a:spcPts val="600"/>
              </a:spcAft>
              <a:defRPr sz="900" cap="all" baseline="0">
                <a:latin typeface="Calibre Semibold" panose="020B0703030202060203" pitchFamily="34" charset="0"/>
              </a:defRPr>
            </a:lvl1pPr>
            <a:lvl2pPr>
              <a:spcAft>
                <a:spcPts val="600"/>
              </a:spcAft>
              <a:defRPr sz="900"/>
            </a:lvl2pPr>
            <a:lvl3pPr>
              <a:spcBef>
                <a:spcPts val="200"/>
              </a:spcBef>
              <a:spcAft>
                <a:spcPts val="200"/>
              </a:spcAft>
              <a:defRPr sz="800"/>
            </a:lvl3pPr>
            <a:lvl4pPr>
              <a:spcBef>
                <a:spcPts val="200"/>
              </a:spcBef>
              <a:spcAft>
                <a:spcPts val="200"/>
              </a:spcAft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D4F926D-EE6D-49B2-A725-E588891625EF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6">
            <a:extLst>
              <a:ext uri="{FF2B5EF4-FFF2-40B4-BE49-F238E27FC236}">
                <a16:creationId xmlns:a16="http://schemas.microsoft.com/office/drawing/2014/main" id="{051482CA-4921-47D7-96DE-2684BD1497E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639A247-1642-4106-84E6-7975F4FC49F1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F3308BA-CAEE-493C-B380-CDF28061AD23}"/>
              </a:ext>
            </a:extLst>
          </p:cNvPr>
          <p:cNvCxnSpPr>
            <a:cxnSpLocks/>
          </p:cNvCxnSpPr>
          <p:nvPr userDrawn="1"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312156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+ No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3B3A32D-AE24-47B3-9C46-EFB663512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CBAF315-2652-4EA0-B884-B7477DB1C5C0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01E6898C-B419-4C3E-AC33-482DE44DE0C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2E8C44E-54BC-4BA2-B015-BB756AD66286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389EC21-C749-48F0-8E76-C911DCFD4313}"/>
              </a:ext>
            </a:extLst>
          </p:cNvPr>
          <p:cNvCxnSpPr>
            <a:cxnSpLocks/>
          </p:cNvCxnSpPr>
          <p:nvPr userDrawn="1"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822BF-A38E-4ED7-8F59-6823E0806782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511177" y="3492064"/>
            <a:ext cx="1947861" cy="2500312"/>
          </a:xfrm>
        </p:spPr>
        <p:txBody>
          <a:bodyPr/>
          <a:lstStyle>
            <a:lvl1pPr>
              <a:spcBef>
                <a:spcPts val="600"/>
              </a:spcBef>
              <a:spcAft>
                <a:spcPts val="0"/>
              </a:spcAft>
              <a:defRPr sz="1050">
                <a:latin typeface="Calibre Semibold" panose="020B0703030202060203" pitchFamily="34" charset="0"/>
              </a:defRPr>
            </a:lvl1pPr>
            <a:lvl2pPr>
              <a:spcBef>
                <a:spcPts val="300"/>
              </a:spcBef>
              <a:spcAft>
                <a:spcPts val="300"/>
              </a:spcAft>
              <a:defRPr sz="1050">
                <a:latin typeface="+mn-lt"/>
              </a:defRPr>
            </a:lvl2pPr>
            <a:lvl3pPr marL="171450" indent="-171450">
              <a:spcBef>
                <a:spcPts val="200"/>
              </a:spcBef>
              <a:spcAft>
                <a:spcPts val="0"/>
              </a:spcAft>
              <a:buFont typeface="Calibre" panose="020B0503030202060203" pitchFamily="34" charset="0"/>
              <a:buChar char="–"/>
              <a:defRPr sz="1050">
                <a:latin typeface="+mn-lt"/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0584494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6F38191-F8DB-434F-8E40-C9B0A013F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2E17F13-D7F5-4088-A91F-EA365096CE0D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1894705-220F-47BA-82F8-92D2B8CE9B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536700" y="957804"/>
            <a:ext cx="1936750" cy="182683"/>
          </a:xfrm>
        </p:spPr>
        <p:txBody>
          <a:bodyPr rIns="0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1050" cap="all" baseline="0">
                <a:latin typeface="Calibre Medium" panose="020B0603030202060203" pitchFamily="34" charset="0"/>
              </a:defRPr>
            </a:lvl1pPr>
          </a:lstStyle>
          <a:p>
            <a:pPr lvl="0"/>
            <a:r>
              <a:rPr lang="en-US" dirty="0"/>
              <a:t>NAVIGATION </a:t>
            </a:r>
            <a:r>
              <a:rPr lang="en-US" dirty="0" err="1"/>
              <a:t>HEADer</a:t>
            </a:r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650E227-8DDD-4953-ABFE-BABD2F417922}"/>
              </a:ext>
            </a:extLst>
          </p:cNvPr>
          <p:cNvCxnSpPr>
            <a:cxnSpLocks/>
          </p:cNvCxnSpPr>
          <p:nvPr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2F32A75-71FA-4422-A707-1A6BE60C032B}"/>
              </a:ext>
            </a:extLst>
          </p:cNvPr>
          <p:cNvCxnSpPr>
            <a:cxnSpLocks/>
          </p:cNvCxnSpPr>
          <p:nvPr userDrawn="1"/>
        </p:nvCxnSpPr>
        <p:spPr>
          <a:xfrm flipH="1">
            <a:off x="503224" y="1022541"/>
            <a:ext cx="931876" cy="0"/>
          </a:xfrm>
          <a:prstGeom prst="line">
            <a:avLst/>
          </a:prstGeom>
          <a:ln w="25400">
            <a:solidFill>
              <a:srgbClr val="17E8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5103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8407FA-AF17-45EF-AE38-C5C6E0C17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E8DF3-2037-4173-B6FD-7FA7001A4B20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B5F1AC-9591-4419-8A73-0A72CA0EF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7775FD-BB05-4634-8D36-CD5E81352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5E56E-E113-4BB0-869E-04925F645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3537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33803-7B35-4E4B-997A-6FF15BA1E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F0362-33DF-497A-9E4C-57E33AB661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8B4976-CCA4-42EB-A23D-2B96E4E91C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10D44D-D845-46D5-98DC-549FDF382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E8DF3-2037-4173-B6FD-7FA7001A4B20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7C9590-C971-4364-AE22-81715008B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676685-F6AE-4ADB-B228-9A08D0136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5E56E-E113-4BB0-869E-04925F645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5964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3C25F-B3ED-429B-8AB2-5193CBF9B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A9F53C-FABD-44C5-B781-E7437B7D6C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7FC3AD-078C-4E3E-B247-E50EAF84D7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6FBBB4-B388-408E-AD2D-36887EB3E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E8DF3-2037-4173-B6FD-7FA7001A4B20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A6A641-AD45-4E18-8611-66BD5B4F1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93CA6F-5B7B-4AAB-B0E5-2CCEE7DA3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5E56E-E113-4BB0-869E-04925F645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2580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26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51.xml"/><Relationship Id="rId21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46.xml"/><Relationship Id="rId42" Type="http://schemas.openxmlformats.org/officeDocument/2006/relationships/slideLayout" Target="../slideLayouts/slideLayout54.xml"/><Relationship Id="rId47" Type="http://schemas.openxmlformats.org/officeDocument/2006/relationships/slideLayout" Target="../slideLayouts/slideLayout59.xml"/><Relationship Id="rId50" Type="http://schemas.openxmlformats.org/officeDocument/2006/relationships/slideLayout" Target="../slideLayouts/slideLayout62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36.xml"/><Relationship Id="rId32" Type="http://schemas.openxmlformats.org/officeDocument/2006/relationships/slideLayout" Target="../slideLayouts/slideLayout44.xml"/><Relationship Id="rId37" Type="http://schemas.openxmlformats.org/officeDocument/2006/relationships/slideLayout" Target="../slideLayouts/slideLayout49.xml"/><Relationship Id="rId40" Type="http://schemas.openxmlformats.org/officeDocument/2006/relationships/slideLayout" Target="../slideLayouts/slideLayout52.xml"/><Relationship Id="rId45" Type="http://schemas.openxmlformats.org/officeDocument/2006/relationships/slideLayout" Target="../slideLayouts/slideLayout57.xml"/><Relationship Id="rId53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31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56.xml"/><Relationship Id="rId52" Type="http://schemas.openxmlformats.org/officeDocument/2006/relationships/slideLayout" Target="../slideLayouts/slideLayout64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9.xml"/><Relationship Id="rId30" Type="http://schemas.openxmlformats.org/officeDocument/2006/relationships/slideLayout" Target="../slideLayouts/slideLayout42.xml"/><Relationship Id="rId35" Type="http://schemas.openxmlformats.org/officeDocument/2006/relationships/slideLayout" Target="../slideLayouts/slideLayout47.xml"/><Relationship Id="rId43" Type="http://schemas.openxmlformats.org/officeDocument/2006/relationships/slideLayout" Target="../slideLayouts/slideLayout55.xml"/><Relationship Id="rId48" Type="http://schemas.openxmlformats.org/officeDocument/2006/relationships/slideLayout" Target="../slideLayouts/slideLayout60.xml"/><Relationship Id="rId8" Type="http://schemas.openxmlformats.org/officeDocument/2006/relationships/slideLayout" Target="../slideLayouts/slideLayout20.xml"/><Relationship Id="rId51" Type="http://schemas.openxmlformats.org/officeDocument/2006/relationships/slideLayout" Target="../slideLayouts/slideLayout63.xml"/><Relationship Id="rId3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slideLayout" Target="../slideLayouts/slideLayout37.xml"/><Relationship Id="rId33" Type="http://schemas.openxmlformats.org/officeDocument/2006/relationships/slideLayout" Target="../slideLayouts/slideLayout45.xml"/><Relationship Id="rId38" Type="http://schemas.openxmlformats.org/officeDocument/2006/relationships/slideLayout" Target="../slideLayouts/slideLayout50.xml"/><Relationship Id="rId46" Type="http://schemas.openxmlformats.org/officeDocument/2006/relationships/slideLayout" Target="../slideLayouts/slideLayout58.xml"/><Relationship Id="rId20" Type="http://schemas.openxmlformats.org/officeDocument/2006/relationships/slideLayout" Target="../slideLayouts/slideLayout32.xml"/><Relationship Id="rId41" Type="http://schemas.openxmlformats.org/officeDocument/2006/relationships/slideLayout" Target="../slideLayouts/slideLayout53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40.xml"/><Relationship Id="rId36" Type="http://schemas.openxmlformats.org/officeDocument/2006/relationships/slideLayout" Target="../slideLayouts/slideLayout48.xml"/><Relationship Id="rId49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94D952-3791-489F-B84B-2AF6C2CA2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722FCE-FA39-483D-8FFC-EC5B115A1C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E3928-9A30-4F57-A53E-B14EC53EC2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CE8DF3-2037-4173-B6FD-7FA7001A4B20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9673F7-B6F4-4796-95E1-402BA618DA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491CEC-B611-4993-A0FE-78E58D6388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35E56E-E113-4BB0-869E-04925F6455E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6309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3">
            <a:extLst>
              <a:ext uri="{FF2B5EF4-FFF2-40B4-BE49-F238E27FC236}">
                <a16:creationId xmlns:a16="http://schemas.microsoft.com/office/drawing/2014/main" id="{A9727837-E2B5-42C2-9C90-385716161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176" y="1601788"/>
            <a:ext cx="2971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593EE55-8927-4040-B221-77F999836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84575" y="1601788"/>
            <a:ext cx="3484562" cy="4275137"/>
          </a:xfrm>
          <a:prstGeom prst="rect">
            <a:avLst/>
          </a:prstGeom>
        </p:spPr>
        <p:txBody>
          <a:bodyPr vert="horz" lIns="0" tIns="0" rIns="72000" bIns="0" rtlCol="0">
            <a:noAutofit/>
          </a:bodyPr>
          <a:lstStyle/>
          <a:p>
            <a:pPr lvl="0"/>
            <a:r>
              <a:rPr lang="en-US" dirty="0"/>
              <a:t>Heading 1</a:t>
            </a:r>
          </a:p>
          <a:p>
            <a:pPr lvl="1"/>
            <a:r>
              <a:rPr lang="en-US" dirty="0"/>
              <a:t>Heading 2</a:t>
            </a:r>
          </a:p>
          <a:p>
            <a:pPr lvl="2"/>
            <a:r>
              <a:rPr lang="en-US" dirty="0"/>
              <a:t>Body Copy</a:t>
            </a:r>
          </a:p>
          <a:p>
            <a:pPr lvl="3"/>
            <a:r>
              <a:rPr lang="en-US" dirty="0"/>
              <a:t>Body Bullet</a:t>
            </a:r>
          </a:p>
          <a:p>
            <a:pPr lvl="4"/>
            <a:r>
              <a:rPr lang="en-US" dirty="0"/>
              <a:t>Body Bullet 2</a:t>
            </a:r>
          </a:p>
          <a:p>
            <a:pPr lvl="5"/>
            <a:r>
              <a:rPr lang="en-US" dirty="0"/>
              <a:t>Heading 3</a:t>
            </a:r>
          </a:p>
          <a:p>
            <a:pPr lvl="6"/>
            <a:r>
              <a:rPr lang="en-US" dirty="0"/>
              <a:t>Caption</a:t>
            </a:r>
          </a:p>
          <a:p>
            <a:pPr lvl="7"/>
            <a:r>
              <a:rPr lang="en-US" dirty="0"/>
              <a:t>Caption copy</a:t>
            </a:r>
          </a:p>
          <a:p>
            <a:pPr lvl="8"/>
            <a:r>
              <a:rPr lang="en-US" dirty="0"/>
              <a:t>Caption bullet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35EDC6-6E44-4FEB-ADC2-DD75954004E7}"/>
              </a:ext>
            </a:extLst>
          </p:cNvPr>
          <p:cNvSpPr txBox="1"/>
          <p:nvPr userDrawn="1"/>
        </p:nvSpPr>
        <p:spPr>
          <a:xfrm>
            <a:off x="518991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l" defTabSz="914400" rtl="0" eaLnBrk="1" latinLnBrk="0" hangingPunct="1"/>
            <a:r>
              <a:rPr lang="en-GB" sz="800" b="0" kern="1200" cap="none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Confidential &amp; Proprietary | © 2021 CBRE, Inc.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8E7509-6F56-4384-96C9-87A36BA2BC0F}"/>
              </a:ext>
            </a:extLst>
          </p:cNvPr>
          <p:cNvSpPr txBox="1"/>
          <p:nvPr userDrawn="1"/>
        </p:nvSpPr>
        <p:spPr>
          <a:xfrm>
            <a:off x="9234403" y="6479922"/>
            <a:ext cx="2448000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algn="r" defTabSz="914400" rtl="0" eaLnBrk="1" latinLnBrk="0" hangingPunct="1"/>
            <a:fld id="{1C89B4D1-E1CE-4E79-B913-C04DDECCCBCD}" type="slidenum">
              <a:rPr lang="en-GB" sz="800" b="0" kern="1200" cap="none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GB" sz="800" b="0" kern="1200" cap="none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2701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  <p:sldLayoutId id="2147483695" r:id="rId21"/>
    <p:sldLayoutId id="2147483696" r:id="rId22"/>
    <p:sldLayoutId id="2147483697" r:id="rId23"/>
    <p:sldLayoutId id="2147483698" r:id="rId24"/>
    <p:sldLayoutId id="2147483699" r:id="rId25"/>
    <p:sldLayoutId id="2147483700" r:id="rId26"/>
    <p:sldLayoutId id="2147483701" r:id="rId27"/>
    <p:sldLayoutId id="2147483702" r:id="rId28"/>
    <p:sldLayoutId id="2147483703" r:id="rId29"/>
    <p:sldLayoutId id="2147483704" r:id="rId30"/>
    <p:sldLayoutId id="2147483705" r:id="rId31"/>
    <p:sldLayoutId id="2147483706" r:id="rId32"/>
    <p:sldLayoutId id="2147483707" r:id="rId33"/>
    <p:sldLayoutId id="2147483708" r:id="rId34"/>
    <p:sldLayoutId id="2147483709" r:id="rId35"/>
    <p:sldLayoutId id="2147483710" r:id="rId36"/>
    <p:sldLayoutId id="2147483711" r:id="rId37"/>
    <p:sldLayoutId id="2147483712" r:id="rId38"/>
    <p:sldLayoutId id="2147483713" r:id="rId39"/>
    <p:sldLayoutId id="2147483714" r:id="rId40"/>
    <p:sldLayoutId id="2147483715" r:id="rId41"/>
    <p:sldLayoutId id="2147483716" r:id="rId42"/>
    <p:sldLayoutId id="2147483717" r:id="rId43"/>
    <p:sldLayoutId id="2147483718" r:id="rId44"/>
    <p:sldLayoutId id="2147483719" r:id="rId45"/>
    <p:sldLayoutId id="2147483720" r:id="rId46"/>
    <p:sldLayoutId id="2147483721" r:id="rId47"/>
    <p:sldLayoutId id="2147483722" r:id="rId48"/>
    <p:sldLayoutId id="2147483723" r:id="rId49"/>
    <p:sldLayoutId id="2147483724" r:id="rId50"/>
    <p:sldLayoutId id="2147483725" r:id="rId51"/>
    <p:sldLayoutId id="2147483726" r:id="rId52"/>
  </p:sldLayoutIdLst>
  <p:hf hdr="0" dt="0"/>
  <p:txStyles>
    <p:titleStyle>
      <a:lvl1pPr eaLnBrk="1" hangingPunct="1">
        <a:lnSpc>
          <a:spcPct val="90000"/>
        </a:lnSpc>
        <a:defRPr sz="28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eaLnBrk="1" hangingPunct="1">
        <a:spcBef>
          <a:spcPts val="1200"/>
        </a:spcBef>
        <a:spcAft>
          <a:spcPts val="1200"/>
        </a:spcAft>
        <a:defRPr sz="2200">
          <a:solidFill>
            <a:schemeClr val="tx1"/>
          </a:solidFill>
          <a:latin typeface="Calibre Light" panose="020B0303030202060203" pitchFamily="34" charset="0"/>
          <a:ea typeface="+mn-ea"/>
          <a:cs typeface="+mn-cs"/>
        </a:defRPr>
      </a:lvl1pPr>
      <a:lvl2pPr marL="0" indent="0" eaLnBrk="1" hangingPunct="1">
        <a:spcAft>
          <a:spcPts val="600"/>
        </a:spcAft>
        <a:defRPr sz="1600" b="0">
          <a:solidFill>
            <a:schemeClr val="tx1"/>
          </a:solidFill>
          <a:latin typeface="Calibre Semibold" panose="020B0703030202060203" pitchFamily="34" charset="0"/>
          <a:ea typeface="+mn-ea"/>
          <a:cs typeface="+mn-cs"/>
        </a:defRPr>
      </a:lvl2pPr>
      <a:lvl3pPr marL="0" indent="0" eaLnBrk="1" hangingPunct="1">
        <a:spcBef>
          <a:spcPts val="300"/>
        </a:spcBef>
        <a:spcAft>
          <a:spcPts val="300"/>
        </a:spcAft>
        <a:defRPr sz="1200">
          <a:solidFill>
            <a:schemeClr val="tx1"/>
          </a:solidFill>
          <a:latin typeface="+mn-lt"/>
          <a:ea typeface="+mn-ea"/>
          <a:cs typeface="+mn-cs"/>
        </a:defRPr>
      </a:lvl3pPr>
      <a:lvl4pPr marL="171450" indent="-171450" eaLnBrk="1" hangingPunct="1">
        <a:spcBef>
          <a:spcPts val="300"/>
        </a:spcBef>
        <a:spcAft>
          <a:spcPts val="300"/>
        </a:spcAft>
        <a:buClr>
          <a:schemeClr val="tx1"/>
        </a:buClr>
        <a:buFont typeface="SwissReSansOTLight" panose="04000400000000000000" pitchFamily="82" charset="0"/>
        <a:buChar char="–"/>
        <a:defRPr sz="1200">
          <a:solidFill>
            <a:schemeClr val="tx1"/>
          </a:solidFill>
          <a:latin typeface="+mn-lt"/>
          <a:ea typeface="+mn-ea"/>
          <a:cs typeface="+mn-cs"/>
        </a:defRPr>
      </a:lvl4pPr>
      <a:lvl5pPr marL="360363" indent="-184150" eaLnBrk="1" hangingPunct="1">
        <a:spcBef>
          <a:spcPts val="300"/>
        </a:spcBef>
        <a:spcAft>
          <a:spcPts val="300"/>
        </a:spcAft>
        <a:buFont typeface="SwissReSansOTLight" panose="04000400000000000000" pitchFamily="82" charset="0"/>
        <a:buChar char="–"/>
        <a:defRPr sz="1200" b="0">
          <a:solidFill>
            <a:schemeClr val="tx1"/>
          </a:solidFill>
          <a:latin typeface="+mn-lt"/>
          <a:ea typeface="+mn-ea"/>
          <a:cs typeface="+mn-cs"/>
        </a:defRPr>
      </a:lvl5pPr>
      <a:lvl6pPr marL="0" indent="0" eaLnBrk="1" hangingPunct="1">
        <a:spcBef>
          <a:spcPts val="600"/>
        </a:spcBef>
        <a:spcAft>
          <a:spcPts val="0"/>
        </a:spcAft>
        <a:buClr>
          <a:schemeClr val="tx1"/>
        </a:buClr>
        <a:buFontTx/>
        <a:buNone/>
        <a:defRPr sz="1200">
          <a:solidFill>
            <a:schemeClr val="tx1"/>
          </a:solidFill>
          <a:latin typeface="Calibre Semibold" panose="020B0703030202060203" pitchFamily="34" charset="0"/>
          <a:ea typeface="+mn-ea"/>
          <a:cs typeface="+mn-cs"/>
        </a:defRPr>
      </a:lvl6pPr>
      <a:lvl7pPr marL="0" indent="0" eaLnBrk="1" hangingPunct="1">
        <a:spcBef>
          <a:spcPts val="600"/>
        </a:spcBef>
        <a:defRPr sz="1050">
          <a:solidFill>
            <a:schemeClr val="tx1"/>
          </a:solidFill>
          <a:latin typeface="Calibre Semibold" panose="020B0703030202060203" pitchFamily="34" charset="0"/>
          <a:ea typeface="+mn-ea"/>
          <a:cs typeface="+mn-cs"/>
        </a:defRPr>
      </a:lvl7pPr>
      <a:lvl8pPr marL="0" indent="0" eaLnBrk="1" hangingPunct="1">
        <a:spcBef>
          <a:spcPts val="300"/>
        </a:spcBef>
        <a:spcAft>
          <a:spcPts val="300"/>
        </a:spcAft>
        <a:defRPr sz="1050" b="0">
          <a:solidFill>
            <a:schemeClr val="tx1"/>
          </a:solidFill>
          <a:latin typeface="+mn-lt"/>
          <a:ea typeface="+mn-ea"/>
          <a:cs typeface="+mn-cs"/>
        </a:defRPr>
      </a:lvl8pPr>
      <a:lvl9pPr marL="171450" indent="-171450" eaLnBrk="1" hangingPunct="1">
        <a:spcBef>
          <a:spcPts val="200"/>
        </a:spcBef>
        <a:spcAft>
          <a:spcPts val="200"/>
        </a:spcAft>
        <a:buFont typeface="SwissReSansOTLight" panose="04000400000000000000" pitchFamily="82" charset="0"/>
        <a:buChar char="–"/>
        <a:defRPr sz="10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eaLnBrk="1" hangingPunct="1">
        <a:defRPr>
          <a:latin typeface="+mn-lt"/>
          <a:ea typeface="+mn-ea"/>
          <a:cs typeface="+mn-cs"/>
        </a:defRPr>
      </a:lvl1pPr>
      <a:lvl2pPr marL="277246" eaLnBrk="1" hangingPunct="1">
        <a:defRPr>
          <a:latin typeface="+mn-lt"/>
          <a:ea typeface="+mn-ea"/>
          <a:cs typeface="+mn-cs"/>
        </a:defRPr>
      </a:lvl2pPr>
      <a:lvl3pPr marL="554492" eaLnBrk="1" hangingPunct="1">
        <a:defRPr>
          <a:latin typeface="+mn-lt"/>
          <a:ea typeface="+mn-ea"/>
          <a:cs typeface="+mn-cs"/>
        </a:defRPr>
      </a:lvl3pPr>
      <a:lvl4pPr marL="831738" eaLnBrk="1" hangingPunct="1">
        <a:defRPr>
          <a:latin typeface="+mn-lt"/>
          <a:ea typeface="+mn-ea"/>
          <a:cs typeface="+mn-cs"/>
        </a:defRPr>
      </a:lvl4pPr>
      <a:lvl5pPr marL="1108984" eaLnBrk="1" hangingPunct="1">
        <a:defRPr>
          <a:latin typeface="+mn-lt"/>
          <a:ea typeface="+mn-ea"/>
          <a:cs typeface="+mn-cs"/>
        </a:defRPr>
      </a:lvl5pPr>
      <a:lvl6pPr marL="1386230" eaLnBrk="1" hangingPunct="1">
        <a:defRPr>
          <a:latin typeface="+mn-lt"/>
          <a:ea typeface="+mn-ea"/>
          <a:cs typeface="+mn-cs"/>
        </a:defRPr>
      </a:lvl6pPr>
      <a:lvl7pPr marL="1663476" eaLnBrk="1" hangingPunct="1">
        <a:defRPr>
          <a:latin typeface="+mn-lt"/>
          <a:ea typeface="+mn-ea"/>
          <a:cs typeface="+mn-cs"/>
        </a:defRPr>
      </a:lvl7pPr>
      <a:lvl8pPr marL="1940723" eaLnBrk="1" hangingPunct="1">
        <a:defRPr>
          <a:latin typeface="+mn-lt"/>
          <a:ea typeface="+mn-ea"/>
          <a:cs typeface="+mn-cs"/>
        </a:defRPr>
      </a:lvl8pPr>
      <a:lvl9pPr marL="2217969" eaLnBrk="1" hangingPunct="1">
        <a:defRPr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>
          <p15:clr>
            <a:srgbClr val="F26B43"/>
          </p15:clr>
        </p15:guide>
        <p15:guide id="2" pos="7680">
          <p15:clr>
            <a:srgbClr val="F26B43"/>
          </p15:clr>
        </p15:guide>
        <p15:guide id="3" pos="258">
          <p15:clr>
            <a:srgbClr val="F26B43"/>
          </p15:clr>
        </p15:guide>
        <p15:guide id="4" pos="322">
          <p15:clr>
            <a:srgbClr val="F26B43"/>
          </p15:clr>
        </p15:guide>
        <p15:guide id="5" pos="581">
          <p15:clr>
            <a:srgbClr val="F26B43"/>
          </p15:clr>
        </p15:guide>
        <p15:guide id="6" pos="645">
          <p15:clr>
            <a:srgbClr val="F26B43"/>
          </p15:clr>
        </p15:guide>
        <p15:guide id="7" pos="904">
          <p15:clr>
            <a:srgbClr val="F26B43"/>
          </p15:clr>
        </p15:guide>
        <p15:guide id="8" pos="968">
          <p15:clr>
            <a:srgbClr val="F26B43"/>
          </p15:clr>
        </p15:guide>
        <p15:guide id="10" pos="1290">
          <p15:clr>
            <a:srgbClr val="F26B43"/>
          </p15:clr>
        </p15:guide>
        <p15:guide id="11" pos="1549">
          <p15:clr>
            <a:srgbClr val="F26B43"/>
          </p15:clr>
        </p15:guide>
        <p15:guide id="12" pos="1613">
          <p15:clr>
            <a:srgbClr val="F26B43"/>
          </p15:clr>
        </p15:guide>
        <p15:guide id="13" pos="1867">
          <p15:clr>
            <a:srgbClr val="F26B43"/>
          </p15:clr>
        </p15:guide>
        <p15:guide id="14" pos="1936">
          <p15:clr>
            <a:srgbClr val="F26B43"/>
          </p15:clr>
        </p15:guide>
        <p15:guide id="15" pos="2194">
          <p15:clr>
            <a:srgbClr val="F26B43"/>
          </p15:clr>
        </p15:guide>
        <p15:guide id="16" pos="2258">
          <p15:clr>
            <a:srgbClr val="F26B43"/>
          </p15:clr>
        </p15:guide>
        <p15:guide id="17" pos="2517">
          <p15:clr>
            <a:srgbClr val="F26B43"/>
          </p15:clr>
        </p15:guide>
        <p15:guide id="18" pos="2581">
          <p15:clr>
            <a:srgbClr val="F26B43"/>
          </p15:clr>
        </p15:guide>
        <p15:guide id="19" pos="2840">
          <p15:clr>
            <a:srgbClr val="F26B43"/>
          </p15:clr>
        </p15:guide>
        <p15:guide id="20" pos="2904">
          <p15:clr>
            <a:srgbClr val="F26B43"/>
          </p15:clr>
        </p15:guide>
        <p15:guide id="21" pos="3162">
          <p15:clr>
            <a:srgbClr val="F26B43"/>
          </p15:clr>
        </p15:guide>
        <p15:guide id="22" pos="3228">
          <p15:clr>
            <a:srgbClr val="F26B43"/>
          </p15:clr>
        </p15:guide>
        <p15:guide id="23" pos="3485">
          <p15:clr>
            <a:srgbClr val="F26B43"/>
          </p15:clr>
        </p15:guide>
        <p15:guide id="24" pos="3549">
          <p15:clr>
            <a:srgbClr val="F26B43"/>
          </p15:clr>
        </p15:guide>
        <p15:guide id="25" pos="3808">
          <p15:clr>
            <a:srgbClr val="F26B43"/>
          </p15:clr>
        </p15:guide>
        <p15:guide id="26" pos="3872">
          <p15:clr>
            <a:srgbClr val="F26B43"/>
          </p15:clr>
        </p15:guide>
        <p15:guide id="27" pos="4135">
          <p15:clr>
            <a:srgbClr val="F26B43"/>
          </p15:clr>
        </p15:guide>
        <p15:guide id="28" pos="4194">
          <p15:clr>
            <a:srgbClr val="F26B43"/>
          </p15:clr>
        </p15:guide>
        <p15:guide id="29" pos="4453">
          <p15:clr>
            <a:srgbClr val="F26B43"/>
          </p15:clr>
        </p15:guide>
        <p15:guide id="30" pos="4517">
          <p15:clr>
            <a:srgbClr val="F26B43"/>
          </p15:clr>
        </p15:guide>
        <p15:guide id="31" pos="4776">
          <p15:clr>
            <a:srgbClr val="F26B43"/>
          </p15:clr>
        </p15:guide>
        <p15:guide id="32" pos="4840">
          <p15:clr>
            <a:srgbClr val="F26B43"/>
          </p15:clr>
        </p15:guide>
        <p15:guide id="33" pos="5098">
          <p15:clr>
            <a:srgbClr val="F26B43"/>
          </p15:clr>
        </p15:guide>
        <p15:guide id="34" pos="5162">
          <p15:clr>
            <a:srgbClr val="F26B43"/>
          </p15:clr>
        </p15:guide>
        <p15:guide id="35" pos="5421">
          <p15:clr>
            <a:srgbClr val="F26B43"/>
          </p15:clr>
        </p15:guide>
        <p15:guide id="36" pos="5485">
          <p15:clr>
            <a:srgbClr val="F26B43"/>
          </p15:clr>
        </p15:guide>
        <p15:guide id="37" pos="5744">
          <p15:clr>
            <a:srgbClr val="F26B43"/>
          </p15:clr>
        </p15:guide>
        <p15:guide id="38" pos="5808">
          <p15:clr>
            <a:srgbClr val="F26B43"/>
          </p15:clr>
        </p15:guide>
        <p15:guide id="39" pos="6066">
          <p15:clr>
            <a:srgbClr val="F26B43"/>
          </p15:clr>
        </p15:guide>
        <p15:guide id="40" pos="6130">
          <p15:clr>
            <a:srgbClr val="F26B43"/>
          </p15:clr>
        </p15:guide>
        <p15:guide id="41" pos="6389">
          <p15:clr>
            <a:srgbClr val="F26B43"/>
          </p15:clr>
        </p15:guide>
        <p15:guide id="42" pos="6453">
          <p15:clr>
            <a:srgbClr val="F26B43"/>
          </p15:clr>
        </p15:guide>
        <p15:guide id="43" pos="6712">
          <p15:clr>
            <a:srgbClr val="F26B43"/>
          </p15:clr>
        </p15:guide>
        <p15:guide id="44" pos="6776">
          <p15:clr>
            <a:srgbClr val="F26B43"/>
          </p15:clr>
        </p15:guide>
        <p15:guide id="45" pos="7034">
          <p15:clr>
            <a:srgbClr val="F26B43"/>
          </p15:clr>
        </p15:guide>
        <p15:guide id="46" pos="7098">
          <p15:clr>
            <a:srgbClr val="F26B43"/>
          </p15:clr>
        </p15:guide>
        <p15:guide id="47" pos="7357">
          <p15:clr>
            <a:srgbClr val="F26B43"/>
          </p15:clr>
        </p15:guide>
        <p15:guide id="48" pos="7421">
          <p15:clr>
            <a:srgbClr val="F26B43"/>
          </p15:clr>
        </p15:guide>
        <p15:guide id="49" orient="horz">
          <p15:clr>
            <a:srgbClr val="F26B43"/>
          </p15:clr>
        </p15:guide>
        <p15:guide id="50" orient="horz" pos="4320">
          <p15:clr>
            <a:srgbClr val="F26B43"/>
          </p15:clr>
        </p15:guide>
        <p15:guide id="51" orient="horz" pos="222">
          <p15:clr>
            <a:srgbClr val="F26B43"/>
          </p15:clr>
        </p15:guide>
        <p15:guide id="52" orient="horz" pos="552">
          <p15:clr>
            <a:srgbClr val="F26B43"/>
          </p15:clr>
        </p15:guide>
        <p15:guide id="53" orient="horz" pos="616">
          <p15:clr>
            <a:srgbClr val="F26B43"/>
          </p15:clr>
        </p15:guide>
        <p15:guide id="54" orient="horz" pos="945">
          <p15:clr>
            <a:srgbClr val="F26B43"/>
          </p15:clr>
        </p15:guide>
        <p15:guide id="55" orient="horz" pos="1009">
          <p15:clr>
            <a:srgbClr val="F26B43"/>
          </p15:clr>
        </p15:guide>
        <p15:guide id="56" orient="horz" pos="1339">
          <p15:clr>
            <a:srgbClr val="F26B43"/>
          </p15:clr>
        </p15:guide>
        <p15:guide id="57" orient="horz" pos="1403">
          <p15:clr>
            <a:srgbClr val="F26B43"/>
          </p15:clr>
        </p15:guide>
        <p15:guide id="58" orient="horz" pos="1733">
          <p15:clr>
            <a:srgbClr val="F26B43"/>
          </p15:clr>
        </p15:guide>
        <p15:guide id="59" orient="horz" pos="1797">
          <p15:clr>
            <a:srgbClr val="F26B43"/>
          </p15:clr>
        </p15:guide>
        <p15:guide id="60" orient="horz" pos="2127">
          <p15:clr>
            <a:srgbClr val="F26B43"/>
          </p15:clr>
        </p15:guide>
        <p15:guide id="61" orient="horz" pos="2191">
          <p15:clr>
            <a:srgbClr val="F26B43"/>
          </p15:clr>
        </p15:guide>
        <p15:guide id="62" orient="horz" pos="2520">
          <p15:clr>
            <a:srgbClr val="F26B43"/>
          </p15:clr>
        </p15:guide>
        <p15:guide id="63" orient="horz" pos="2584">
          <p15:clr>
            <a:srgbClr val="F26B43"/>
          </p15:clr>
        </p15:guide>
        <p15:guide id="64" orient="horz" pos="2914">
          <p15:clr>
            <a:srgbClr val="F26B43"/>
          </p15:clr>
        </p15:guide>
        <p15:guide id="65" orient="horz" pos="2978">
          <p15:clr>
            <a:srgbClr val="F26B43"/>
          </p15:clr>
        </p15:guide>
        <p15:guide id="66" orient="horz" pos="3308">
          <p15:clr>
            <a:srgbClr val="F26B43"/>
          </p15:clr>
        </p15:guide>
        <p15:guide id="67" orient="horz" pos="3372">
          <p15:clr>
            <a:srgbClr val="F26B43"/>
          </p15:clr>
        </p15:guide>
        <p15:guide id="68" orient="horz" pos="3702">
          <p15:clr>
            <a:srgbClr val="F26B43"/>
          </p15:clr>
        </p15:guide>
        <p15:guide id="69" orient="horz" pos="3766">
          <p15:clr>
            <a:srgbClr val="F26B43"/>
          </p15:clr>
        </p15:guide>
        <p15:guide id="70" orient="horz" pos="4096">
          <p15:clr>
            <a:srgbClr val="F26B43"/>
          </p15:clr>
        </p15:guide>
        <p15:guide id="90" pos="1232">
          <p15:clr>
            <a:srgbClr val="F26B43"/>
          </p15:clr>
        </p15:guide>
        <p15:guide id="91" orient="horz" pos="4020">
          <p15:clr>
            <a:srgbClr val="F26B43"/>
          </p15:clr>
        </p15:guide>
        <p15:guide id="92" orient="horz" pos="30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3939070-16A0-C02F-0356-DDA17B3C9C24}"/>
              </a:ext>
            </a:extLst>
          </p:cNvPr>
          <p:cNvSpPr txBox="1"/>
          <p:nvPr/>
        </p:nvSpPr>
        <p:spPr>
          <a:xfrm>
            <a:off x="876716" y="3121995"/>
            <a:ext cx="44552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prstClr val="white"/>
                </a:solidFill>
                <a:latin typeface="Calibre" panose="020B0503030202060203" pitchFamily="34" charset="77"/>
              </a:rPr>
              <a:t>Property Price Prediction using Satellite Imagery</a:t>
            </a:r>
            <a:endParaRPr kumimoji="0" lang="en-US" sz="16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e" panose="020B0503030202060203" pitchFamily="34" charset="77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26CB74-7A9A-B2AA-89E7-F8B444967FCD}"/>
              </a:ext>
            </a:extLst>
          </p:cNvPr>
          <p:cNvSpPr txBox="1"/>
          <p:nvPr/>
        </p:nvSpPr>
        <p:spPr>
          <a:xfrm>
            <a:off x="901149" y="2548595"/>
            <a:ext cx="38199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prstClr val="white"/>
                </a:solidFill>
                <a:latin typeface="Calibre" panose="020B0503030202060203" pitchFamily="34" charset="77"/>
              </a:rPr>
              <a:t>Space Penguins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e" panose="020B0503030202060203" pitchFamily="34" charset="77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C5C8A9-23A8-0D9A-F2D3-873B9575BEEB}"/>
              </a:ext>
            </a:extLst>
          </p:cNvPr>
          <p:cNvSpPr txBox="1"/>
          <p:nvPr/>
        </p:nvSpPr>
        <p:spPr>
          <a:xfrm>
            <a:off x="876716" y="5368764"/>
            <a:ext cx="44552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600" dirty="0" err="1">
                <a:solidFill>
                  <a:prstClr val="white"/>
                </a:solidFill>
                <a:latin typeface="Calibre" panose="020B0503030202060203" pitchFamily="34" charset="77"/>
              </a:rPr>
              <a:t>Marlies</a:t>
            </a:r>
            <a:r>
              <a:rPr lang="en-US" sz="1600" dirty="0">
                <a:solidFill>
                  <a:prstClr val="white"/>
                </a:solidFill>
                <a:latin typeface="Calibre" panose="020B0503030202060203" pitchFamily="34" charset="77"/>
              </a:rPr>
              <a:t> </a:t>
            </a:r>
            <a:r>
              <a:rPr lang="en-US" sz="1600" dirty="0" err="1">
                <a:solidFill>
                  <a:prstClr val="white"/>
                </a:solidFill>
                <a:latin typeface="Calibre" panose="020B0503030202060203" pitchFamily="34" charset="77"/>
              </a:rPr>
              <a:t>Kovenock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e" panose="020B0503030202060203" pitchFamily="34" charset="77"/>
                <a:ea typeface="+mn-ea"/>
                <a:cs typeface="+mn-cs"/>
              </a:rPr>
              <a:t>  </a:t>
            </a:r>
            <a:r>
              <a:rPr lang="en-US" sz="1600" dirty="0">
                <a:solidFill>
                  <a:prstClr val="white"/>
                </a:solidFill>
                <a:latin typeface="Calibre" panose="020B0503030202060203" pitchFamily="34" charset="77"/>
              </a:rPr>
              <a:t>| </a:t>
            </a:r>
            <a:r>
              <a:rPr lang="en-US" sz="1600" dirty="0" err="1">
                <a:solidFill>
                  <a:prstClr val="white"/>
                </a:solidFill>
                <a:latin typeface="Calibre" panose="020B0503030202060203" pitchFamily="34" charset="77"/>
              </a:rPr>
              <a:t>Sachin</a:t>
            </a:r>
            <a:r>
              <a:rPr lang="en-US" sz="1600" dirty="0">
                <a:solidFill>
                  <a:prstClr val="white"/>
                </a:solidFill>
                <a:latin typeface="Calibre" panose="020B0503030202060203" pitchFamily="34" charset="77"/>
              </a:rPr>
              <a:t> </a:t>
            </a:r>
            <a:r>
              <a:rPr lang="en-US" sz="1600" dirty="0" err="1">
                <a:solidFill>
                  <a:prstClr val="white"/>
                </a:solidFill>
                <a:latin typeface="Calibre" panose="020B0503030202060203" pitchFamily="34" charset="77"/>
              </a:rPr>
              <a:t>Peruri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e" panose="020B0503030202060203" pitchFamily="34" charset="77"/>
                <a:ea typeface="+mn-ea"/>
                <a:cs typeface="+mn-cs"/>
              </a:rPr>
              <a:t> |</a:t>
            </a:r>
            <a:r>
              <a:rPr lang="en-US" sz="1600" b="0" dirty="0">
                <a:solidFill>
                  <a:prstClr val="white"/>
                </a:solidFill>
                <a:latin typeface="Calibre" panose="020B0503030202060203" pitchFamily="34" charset="77"/>
              </a:rPr>
              <a:t>  </a:t>
            </a:r>
            <a:r>
              <a:rPr lang="en-US" sz="1600" dirty="0">
                <a:solidFill>
                  <a:prstClr val="white"/>
                </a:solidFill>
                <a:latin typeface="Calibre" panose="020B0503030202060203" pitchFamily="34" charset="77"/>
              </a:rPr>
              <a:t>Jeffrey Wei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e" panose="020B0503030202060203" pitchFamily="34" charset="77"/>
                <a:ea typeface="+mn-ea"/>
                <a:cs typeface="+mn-cs"/>
              </a:rPr>
              <a:t>  </a:t>
            </a:r>
            <a:r>
              <a:rPr lang="en-US" sz="1600" dirty="0">
                <a:solidFill>
                  <a:prstClr val="white"/>
                </a:solidFill>
                <a:latin typeface="Calibre" panose="020B0503030202060203" pitchFamily="34" charset="77"/>
              </a:rPr>
              <a:t>|  Teddy Tian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e" panose="020B0503030202060203" pitchFamily="34" charset="77"/>
                <a:ea typeface="+mn-ea"/>
                <a:cs typeface="+mn-cs"/>
              </a:rPr>
              <a:t> |</a:t>
            </a:r>
            <a:r>
              <a:rPr lang="en-US" sz="1600" b="0" dirty="0">
                <a:solidFill>
                  <a:prstClr val="white"/>
                </a:solidFill>
                <a:latin typeface="Calibre" panose="020B0503030202060203" pitchFamily="34" charset="77"/>
              </a:rPr>
              <a:t>  </a:t>
            </a:r>
            <a:r>
              <a:rPr lang="en-US" sz="1600" dirty="0">
                <a:solidFill>
                  <a:prstClr val="white"/>
                </a:solidFill>
                <a:latin typeface="Calibre" panose="020B0503030202060203" pitchFamily="34" charset="77"/>
              </a:rPr>
              <a:t>Roshan Tiwari</a:t>
            </a:r>
            <a:endParaRPr kumimoji="0" lang="en-US" sz="16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e" panose="020B0503030202060203" pitchFamily="34" charset="77"/>
              <a:ea typeface="+mn-ea"/>
              <a:cs typeface="+mn-cs"/>
            </a:endParaRPr>
          </a:p>
        </p:txBody>
      </p:sp>
      <p:pic>
        <p:nvPicPr>
          <p:cNvPr id="1026" name="Picture 2" descr="Best 100+ City Skyline Pictures | Download Free Images on Unsplash">
            <a:extLst>
              <a:ext uri="{FF2B5EF4-FFF2-40B4-BE49-F238E27FC236}">
                <a16:creationId xmlns:a16="http://schemas.microsoft.com/office/drawing/2014/main" id="{CE581164-82EC-5C5F-D7B6-BEF127A483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4999" y="1220093"/>
            <a:ext cx="6164425" cy="4148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8446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E61D1-DCDF-4F65-9652-DA81207E4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825" y="281183"/>
            <a:ext cx="3409629" cy="518918"/>
          </a:xfrm>
        </p:spPr>
        <p:txBody>
          <a:bodyPr/>
          <a:lstStyle/>
          <a:p>
            <a:r>
              <a:rPr lang="en-GB" sz="3000" dirty="0">
                <a:solidFill>
                  <a:srgbClr val="435254"/>
                </a:solidFill>
              </a:rPr>
              <a:t>Introduction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C094BB8-9BCC-38B9-7080-A4E0AD08ECCC}"/>
              </a:ext>
            </a:extLst>
          </p:cNvPr>
          <p:cNvCxnSpPr/>
          <p:nvPr/>
        </p:nvCxnSpPr>
        <p:spPr>
          <a:xfrm>
            <a:off x="381000" y="800101"/>
            <a:ext cx="3733800" cy="0"/>
          </a:xfrm>
          <a:prstGeom prst="line">
            <a:avLst/>
          </a:prstGeom>
          <a:ln w="38100">
            <a:solidFill>
              <a:schemeClr val="accent6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1883F17-0F53-5974-F0B8-1894C0F3DF70}"/>
              </a:ext>
            </a:extLst>
          </p:cNvPr>
          <p:cNvSpPr txBox="1"/>
          <p:nvPr/>
        </p:nvSpPr>
        <p:spPr>
          <a:xfrm>
            <a:off x="604814" y="1085667"/>
            <a:ext cx="10630452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292929"/>
                </a:solidFill>
                <a:effectLst/>
                <a:uLnTx/>
                <a:uFillTx/>
                <a:latin typeface="source-serif-pro"/>
                <a:ea typeface="+mn-ea"/>
                <a:cs typeface="+mn-cs"/>
              </a:rPr>
              <a:t>Property price prediction is a key capability to acquire a business advantage over competitors.</a:t>
            </a: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Char char="-"/>
              <a:tabLst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Our model aims to provide a lightweight, easily scalable property price predictor that is universal and readily accessible.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292929"/>
                </a:solidFill>
                <a:effectLst/>
                <a:uLnTx/>
                <a:uFillTx/>
                <a:latin typeface="source-serif-pro"/>
                <a:ea typeface="+mn-ea"/>
                <a:cs typeface="+mn-cs"/>
              </a:rPr>
              <a:t>  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425254"/>
              </a:solidFill>
              <a:effectLst/>
              <a:uLnTx/>
              <a:uFillTx/>
              <a:latin typeface="Calibre Light" panose="020B0303030202060203" pitchFamily="34" charset="0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E9C96A-EC05-FC85-141A-55F024FA9E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254" y="2602341"/>
            <a:ext cx="4161509" cy="39621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5965798-7470-E996-91BF-188011B2B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384" y="2602341"/>
            <a:ext cx="4161509" cy="3974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573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E61D1-DCDF-4F65-9652-DA81207E4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825" y="281183"/>
            <a:ext cx="3409629" cy="518918"/>
          </a:xfrm>
        </p:spPr>
        <p:txBody>
          <a:bodyPr/>
          <a:lstStyle/>
          <a:p>
            <a:r>
              <a:rPr lang="en-GB" sz="3000" dirty="0">
                <a:solidFill>
                  <a:srgbClr val="435254"/>
                </a:solidFill>
              </a:rPr>
              <a:t>Solution Design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C094BB8-9BCC-38B9-7080-A4E0AD08ECCC}"/>
              </a:ext>
            </a:extLst>
          </p:cNvPr>
          <p:cNvCxnSpPr/>
          <p:nvPr/>
        </p:nvCxnSpPr>
        <p:spPr>
          <a:xfrm>
            <a:off x="381000" y="800101"/>
            <a:ext cx="3733800" cy="0"/>
          </a:xfrm>
          <a:prstGeom prst="line">
            <a:avLst/>
          </a:prstGeom>
          <a:ln w="38100">
            <a:solidFill>
              <a:schemeClr val="accent6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1883F17-0F53-5974-F0B8-1894C0F3DF70}"/>
              </a:ext>
            </a:extLst>
          </p:cNvPr>
          <p:cNvSpPr txBox="1"/>
          <p:nvPr/>
        </p:nvSpPr>
        <p:spPr>
          <a:xfrm>
            <a:off x="604814" y="1479886"/>
            <a:ext cx="1063045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292929"/>
                </a:solidFill>
                <a:effectLst/>
                <a:uLnTx/>
                <a:uFillTx/>
                <a:latin typeface="source-serif-pro"/>
                <a:ea typeface="+mn-ea"/>
                <a:cs typeface="+mn-cs"/>
              </a:rPr>
              <a:t>ML models are notorious for requiring large amounts of labeled data for training</a:t>
            </a: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292929"/>
                </a:solidFill>
                <a:effectLst/>
                <a:uLnTx/>
                <a:uFillTx/>
                <a:latin typeface="source-serif-pro"/>
                <a:ea typeface="+mn-ea"/>
                <a:cs typeface="+mn-cs"/>
              </a:rPr>
              <a:t>Our</a:t>
            </a:r>
            <a:r>
              <a:rPr lang="en-US" kern="0" dirty="0">
                <a:solidFill>
                  <a:srgbClr val="292929"/>
                </a:solidFill>
                <a:latin typeface="source-serif-pro"/>
              </a:rPr>
              <a:t> team envisioned an approach that has a reliable, accurate and cost-effective data source to address the property price prediction problem</a:t>
            </a: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Char char="-"/>
              <a:tabLst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We designed three solution approaches, and evaluated them to understand the pros and cons of each approach:</a:t>
            </a:r>
          </a:p>
          <a:p>
            <a:pPr marL="800100" lvl="1" indent="-342900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Only Satellite Imagery</a:t>
            </a:r>
          </a:p>
          <a:p>
            <a:pPr marL="800100" lvl="1" indent="-342900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Only Property Data</a:t>
            </a:r>
          </a:p>
          <a:p>
            <a:pPr marL="800100" lvl="1" indent="-342900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Satellite Imagery + Property Data</a:t>
            </a:r>
          </a:p>
          <a:p>
            <a:pPr marL="800100" lvl="1" indent="-342900">
              <a:spcBef>
                <a:spcPts val="1200"/>
              </a:spcBef>
              <a:spcAft>
                <a:spcPts val="1200"/>
              </a:spcAft>
              <a:buFontTx/>
              <a:buChar char="-"/>
              <a:defRPr/>
            </a:pPr>
            <a:endParaRPr lang="en-US" kern="0" dirty="0">
              <a:solidFill>
                <a:srgbClr val="292929"/>
              </a:solidFill>
              <a:latin typeface="source-serif-pro"/>
            </a:endParaRP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Char char="-"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425254"/>
              </a:solidFill>
              <a:effectLst/>
              <a:uLnTx/>
              <a:uFillTx/>
              <a:latin typeface="Calibre Light" panose="020B03030302020602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596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E61D1-DCDF-4F65-9652-DA81207E4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825" y="281183"/>
            <a:ext cx="5684308" cy="518918"/>
          </a:xfrm>
        </p:spPr>
        <p:txBody>
          <a:bodyPr/>
          <a:lstStyle/>
          <a:p>
            <a:r>
              <a:rPr lang="en-GB" sz="3000" dirty="0">
                <a:solidFill>
                  <a:srgbClr val="435254"/>
                </a:solidFill>
              </a:rPr>
              <a:t>Solution Approach – Data Sources 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C094BB8-9BCC-38B9-7080-A4E0AD08ECCC}"/>
              </a:ext>
            </a:extLst>
          </p:cNvPr>
          <p:cNvCxnSpPr/>
          <p:nvPr/>
        </p:nvCxnSpPr>
        <p:spPr>
          <a:xfrm>
            <a:off x="381000" y="800101"/>
            <a:ext cx="3733800" cy="0"/>
          </a:xfrm>
          <a:prstGeom prst="line">
            <a:avLst/>
          </a:prstGeom>
          <a:ln w="38100">
            <a:solidFill>
              <a:schemeClr val="accent6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1883F17-0F53-5974-F0B8-1894C0F3DF70}"/>
              </a:ext>
            </a:extLst>
          </p:cNvPr>
          <p:cNvSpPr txBox="1"/>
          <p:nvPr/>
        </p:nvSpPr>
        <p:spPr>
          <a:xfrm>
            <a:off x="381000" y="1540932"/>
            <a:ext cx="10630452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tabLst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Satellite Imagery:</a:t>
            </a:r>
          </a:p>
          <a:p>
            <a:pPr marL="742950" lvl="1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Google Maps Static API</a:t>
            </a:r>
          </a:p>
          <a:p>
            <a:pPr>
              <a:spcBef>
                <a:spcPts val="1200"/>
              </a:spcBef>
              <a:spcAft>
                <a:spcPts val="1200"/>
              </a:spcAft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Property Data:</a:t>
            </a:r>
          </a:p>
          <a:p>
            <a:pPr marL="742950" lvl="1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Text Search API</a:t>
            </a:r>
          </a:p>
          <a:p>
            <a:pPr marL="742950" lvl="1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Distance Matrix API</a:t>
            </a:r>
          </a:p>
          <a:p>
            <a:pPr marL="742950" lvl="1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Zillow Dataset – Orange County, CA</a:t>
            </a:r>
          </a:p>
          <a:p>
            <a:pPr marL="742950" lvl="1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endParaRPr lang="en-US" kern="0" dirty="0">
              <a:solidFill>
                <a:srgbClr val="292929"/>
              </a:solidFill>
              <a:latin typeface="source-serif-pro"/>
            </a:endParaRP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Char char="-"/>
              <a:tabLst/>
              <a:defRPr/>
            </a:pPr>
            <a:endParaRPr lang="en-US" kern="0" dirty="0">
              <a:solidFill>
                <a:srgbClr val="292929"/>
              </a:solidFill>
              <a:latin typeface="source-serif-pro"/>
            </a:endParaRP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Char char="-"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425254"/>
              </a:solidFill>
              <a:effectLst/>
              <a:uLnTx/>
              <a:uFillTx/>
              <a:latin typeface="Calibre Light" panose="020B0303030202060203" pitchFamily="34" charset="0"/>
              <a:ea typeface="+mn-ea"/>
              <a:cs typeface="+mn-cs"/>
            </a:endParaRPr>
          </a:p>
        </p:txBody>
      </p:sp>
      <p:pic>
        <p:nvPicPr>
          <p:cNvPr id="1026" name="Picture 2" descr="Two free data sources credit unions should start using now - CUInsight">
            <a:extLst>
              <a:ext uri="{FF2B5EF4-FFF2-40B4-BE49-F238E27FC236}">
                <a16:creationId xmlns:a16="http://schemas.microsoft.com/office/drawing/2014/main" id="{32504CAB-0B47-8AFF-B597-9B68355AD5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6198" y="1540931"/>
            <a:ext cx="6654802" cy="3327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4836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E61D1-DCDF-4F65-9652-DA81207E4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825" y="281183"/>
            <a:ext cx="5684308" cy="518918"/>
          </a:xfrm>
        </p:spPr>
        <p:txBody>
          <a:bodyPr/>
          <a:lstStyle/>
          <a:p>
            <a:r>
              <a:rPr lang="en-GB" sz="3000" dirty="0">
                <a:solidFill>
                  <a:srgbClr val="435254"/>
                </a:solidFill>
              </a:rPr>
              <a:t>Solution Approach – ML Design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C094BB8-9BCC-38B9-7080-A4E0AD08ECCC}"/>
              </a:ext>
            </a:extLst>
          </p:cNvPr>
          <p:cNvCxnSpPr/>
          <p:nvPr/>
        </p:nvCxnSpPr>
        <p:spPr>
          <a:xfrm>
            <a:off x="381000" y="800101"/>
            <a:ext cx="3733800" cy="0"/>
          </a:xfrm>
          <a:prstGeom prst="line">
            <a:avLst/>
          </a:prstGeom>
          <a:ln w="38100">
            <a:solidFill>
              <a:schemeClr val="accent6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1883F17-0F53-5974-F0B8-1894C0F3DF70}"/>
              </a:ext>
            </a:extLst>
          </p:cNvPr>
          <p:cNvSpPr txBox="1"/>
          <p:nvPr/>
        </p:nvSpPr>
        <p:spPr>
          <a:xfrm>
            <a:off x="604814" y="1479886"/>
            <a:ext cx="10630452" cy="621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AutoNum type="arabicPeriod"/>
              <a:tabLst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Only Satellite Imagery:</a:t>
            </a:r>
          </a:p>
          <a:p>
            <a:pPr marL="800100" lvl="1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InceptionV3</a:t>
            </a:r>
          </a:p>
          <a:p>
            <a:pPr marL="800100" lvl="1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Custom CNN model </a:t>
            </a: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Only Property Data:</a:t>
            </a:r>
          </a:p>
          <a:p>
            <a:pPr marL="800100" lvl="1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r>
              <a:rPr lang="en-US" kern="0" dirty="0" err="1">
                <a:solidFill>
                  <a:srgbClr val="292929"/>
                </a:solidFill>
                <a:latin typeface="source-serif-pro"/>
              </a:rPr>
              <a:t>Xgboost</a:t>
            </a:r>
            <a:endParaRPr lang="en-US" kern="0" dirty="0">
              <a:solidFill>
                <a:srgbClr val="292929"/>
              </a:solidFill>
              <a:latin typeface="source-serif-pro"/>
            </a:endParaRP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Satellite Imagery + Property Data:</a:t>
            </a:r>
          </a:p>
          <a:p>
            <a:pPr marL="800100" lvl="1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Custom hybrid model</a:t>
            </a: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AutoNum type="arabicPeriod"/>
              <a:tabLst/>
              <a:defRPr/>
            </a:pPr>
            <a:endParaRPr lang="en-US" kern="0" dirty="0">
              <a:solidFill>
                <a:srgbClr val="292929"/>
              </a:solidFill>
              <a:latin typeface="source-serif-pro"/>
            </a:endParaRPr>
          </a:p>
          <a:p>
            <a:pPr marL="742950" lvl="1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endParaRPr lang="en-US" kern="0" dirty="0">
              <a:solidFill>
                <a:srgbClr val="292929"/>
              </a:solidFill>
              <a:latin typeface="source-serif-pro"/>
            </a:endParaRP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Char char="-"/>
              <a:tabLst/>
              <a:defRPr/>
            </a:pPr>
            <a:endParaRPr lang="en-US" kern="0" dirty="0">
              <a:solidFill>
                <a:srgbClr val="292929"/>
              </a:solidFill>
              <a:latin typeface="source-serif-pro"/>
            </a:endParaRP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Char char="-"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425254"/>
              </a:solidFill>
              <a:effectLst/>
              <a:uLnTx/>
              <a:uFillTx/>
              <a:latin typeface="Calibre Light" panose="020B0303030202060203" pitchFamily="34" charset="0"/>
              <a:ea typeface="+mn-ea"/>
              <a:cs typeface="+mn-cs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E0F704C-7840-6EB4-2003-E09B8C4765D7}"/>
              </a:ext>
            </a:extLst>
          </p:cNvPr>
          <p:cNvSpPr/>
          <p:nvPr/>
        </p:nvSpPr>
        <p:spPr>
          <a:xfrm>
            <a:off x="6375399" y="2354740"/>
            <a:ext cx="1955800" cy="6096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Custom CNN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19BF6DA-12B2-F873-06B4-1A67B62D1405}"/>
              </a:ext>
            </a:extLst>
          </p:cNvPr>
          <p:cNvSpPr/>
          <p:nvPr/>
        </p:nvSpPr>
        <p:spPr>
          <a:xfrm>
            <a:off x="9093199" y="2354740"/>
            <a:ext cx="1955800" cy="6096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Dense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F85983F-F6C4-0DA1-885F-96502A113F67}"/>
              </a:ext>
            </a:extLst>
          </p:cNvPr>
          <p:cNvSpPr/>
          <p:nvPr/>
        </p:nvSpPr>
        <p:spPr>
          <a:xfrm>
            <a:off x="6375399" y="1289723"/>
            <a:ext cx="1955800" cy="6096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Satellite Imagery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BC44BC0-7848-F26F-972A-1465767E1C74}"/>
              </a:ext>
            </a:extLst>
          </p:cNvPr>
          <p:cNvSpPr/>
          <p:nvPr/>
        </p:nvSpPr>
        <p:spPr>
          <a:xfrm>
            <a:off x="9093199" y="1289723"/>
            <a:ext cx="1955800" cy="6096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Property Data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BEC8ED2D-C8F1-E8E0-703B-8E8EE4B27610}"/>
              </a:ext>
            </a:extLst>
          </p:cNvPr>
          <p:cNvSpPr/>
          <p:nvPr/>
        </p:nvSpPr>
        <p:spPr>
          <a:xfrm>
            <a:off x="7734299" y="3506205"/>
            <a:ext cx="1955800" cy="6096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Concatenate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0959EE4-5446-D408-A4AF-CED1EDB60C9C}"/>
              </a:ext>
            </a:extLst>
          </p:cNvPr>
          <p:cNvSpPr/>
          <p:nvPr/>
        </p:nvSpPr>
        <p:spPr>
          <a:xfrm>
            <a:off x="7734299" y="4726180"/>
            <a:ext cx="1955800" cy="609600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Property Price Prediction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7BFB493-3026-D563-920C-D12C7A6C7909}"/>
              </a:ext>
            </a:extLst>
          </p:cNvPr>
          <p:cNvCxnSpPr>
            <a:endCxn id="5" idx="0"/>
          </p:cNvCxnSpPr>
          <p:nvPr/>
        </p:nvCxnSpPr>
        <p:spPr>
          <a:xfrm>
            <a:off x="7353299" y="1899323"/>
            <a:ext cx="0" cy="4554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2107376-3148-3809-5CDB-68A2D2000158}"/>
              </a:ext>
            </a:extLst>
          </p:cNvPr>
          <p:cNvCxnSpPr/>
          <p:nvPr/>
        </p:nvCxnSpPr>
        <p:spPr>
          <a:xfrm>
            <a:off x="10071099" y="1899323"/>
            <a:ext cx="0" cy="4554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C94193D-F781-72D3-D640-780656263F7A}"/>
              </a:ext>
            </a:extLst>
          </p:cNvPr>
          <p:cNvCxnSpPr>
            <a:stCxn id="5" idx="2"/>
          </p:cNvCxnSpPr>
          <p:nvPr/>
        </p:nvCxnSpPr>
        <p:spPr>
          <a:xfrm>
            <a:off x="7353299" y="2964340"/>
            <a:ext cx="0" cy="2709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E44A884-B1CA-4520-7ECC-2BEF67502BD7}"/>
              </a:ext>
            </a:extLst>
          </p:cNvPr>
          <p:cNvCxnSpPr/>
          <p:nvPr/>
        </p:nvCxnSpPr>
        <p:spPr>
          <a:xfrm>
            <a:off x="10071099" y="2964339"/>
            <a:ext cx="0" cy="2709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FE191F5-68F9-8796-246B-474F36EDD810}"/>
              </a:ext>
            </a:extLst>
          </p:cNvPr>
          <p:cNvCxnSpPr>
            <a:cxnSpLocks/>
          </p:cNvCxnSpPr>
          <p:nvPr/>
        </p:nvCxnSpPr>
        <p:spPr>
          <a:xfrm>
            <a:off x="7353299" y="3235272"/>
            <a:ext cx="2717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251A192-EF74-D0DB-DB60-5785ECA27F96}"/>
              </a:ext>
            </a:extLst>
          </p:cNvPr>
          <p:cNvCxnSpPr/>
          <p:nvPr/>
        </p:nvCxnSpPr>
        <p:spPr>
          <a:xfrm>
            <a:off x="8703733" y="3235272"/>
            <a:ext cx="0" cy="270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242B367-AB56-3284-8C5B-3E08B8525531}"/>
              </a:ext>
            </a:extLst>
          </p:cNvPr>
          <p:cNvCxnSpPr>
            <a:cxnSpLocks/>
            <a:endCxn id="11" idx="0"/>
          </p:cNvCxnSpPr>
          <p:nvPr/>
        </p:nvCxnSpPr>
        <p:spPr>
          <a:xfrm flipH="1">
            <a:off x="8712199" y="4132738"/>
            <a:ext cx="8465" cy="5934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8952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E61D1-DCDF-4F65-9652-DA81207E4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825" y="281183"/>
            <a:ext cx="5684308" cy="518918"/>
          </a:xfrm>
        </p:spPr>
        <p:txBody>
          <a:bodyPr/>
          <a:lstStyle/>
          <a:p>
            <a:r>
              <a:rPr lang="en-GB" sz="3000" dirty="0">
                <a:solidFill>
                  <a:srgbClr val="435254"/>
                </a:solidFill>
              </a:rPr>
              <a:t>Demo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C094BB8-9BCC-38B9-7080-A4E0AD08ECCC}"/>
              </a:ext>
            </a:extLst>
          </p:cNvPr>
          <p:cNvCxnSpPr/>
          <p:nvPr/>
        </p:nvCxnSpPr>
        <p:spPr>
          <a:xfrm>
            <a:off x="381000" y="800101"/>
            <a:ext cx="3733800" cy="0"/>
          </a:xfrm>
          <a:prstGeom prst="line">
            <a:avLst/>
          </a:prstGeom>
          <a:ln w="38100">
            <a:solidFill>
              <a:schemeClr val="accent6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01444B3F-8924-AF24-F099-2566CB7027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799" y="949442"/>
            <a:ext cx="9710749" cy="5751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035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E61D1-DCDF-4F65-9652-DA81207E4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825" y="281183"/>
            <a:ext cx="5684308" cy="518918"/>
          </a:xfrm>
        </p:spPr>
        <p:txBody>
          <a:bodyPr/>
          <a:lstStyle/>
          <a:p>
            <a:r>
              <a:rPr lang="en-GB" sz="3000" dirty="0">
                <a:solidFill>
                  <a:srgbClr val="435254"/>
                </a:solidFill>
              </a:rPr>
              <a:t>Challenges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C094BB8-9BCC-38B9-7080-A4E0AD08ECCC}"/>
              </a:ext>
            </a:extLst>
          </p:cNvPr>
          <p:cNvCxnSpPr/>
          <p:nvPr/>
        </p:nvCxnSpPr>
        <p:spPr>
          <a:xfrm>
            <a:off x="381000" y="800101"/>
            <a:ext cx="3733800" cy="0"/>
          </a:xfrm>
          <a:prstGeom prst="line">
            <a:avLst/>
          </a:prstGeom>
          <a:ln w="38100">
            <a:solidFill>
              <a:schemeClr val="accent6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0DA70C6-8635-6A8B-7963-42AC85D5E102}"/>
              </a:ext>
            </a:extLst>
          </p:cNvPr>
          <p:cNvSpPr txBox="1"/>
          <p:nvPr/>
        </p:nvSpPr>
        <p:spPr>
          <a:xfrm>
            <a:off x="381000" y="1317239"/>
            <a:ext cx="113792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Char char="-"/>
              <a:tabLst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Reliable and up-to-date property Data is still hard and costly to acquire – Kaggle dataset used was from 2017</a:t>
            </a: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Char char="-"/>
              <a:tabLst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Satellite Images may not always have all the features required – number of floors, garage spaces, basement sq. footage etc.</a:t>
            </a: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Char char="-"/>
              <a:tabLst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Real estate prices may be highly variable and depend on many volatile factors – recessions, time of year, govt. decisions etc.</a:t>
            </a:r>
          </a:p>
          <a:p>
            <a:pPr marL="342900" marR="0" lvl="0" indent="-342900" algn="l" defTabSz="91440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Tx/>
              <a:buChar char="-"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rgbClr val="425254"/>
              </a:solidFill>
              <a:effectLst/>
              <a:uLnTx/>
              <a:uFillTx/>
              <a:latin typeface="Calibre Light" panose="020B0303030202060203" pitchFamily="34" charset="0"/>
              <a:ea typeface="+mn-ea"/>
              <a:cs typeface="+mn-cs"/>
            </a:endParaRPr>
          </a:p>
        </p:txBody>
      </p:sp>
      <p:pic>
        <p:nvPicPr>
          <p:cNvPr id="2052" name="Picture 4" descr="Satellite Imagery | TomTom">
            <a:extLst>
              <a:ext uri="{FF2B5EF4-FFF2-40B4-BE49-F238E27FC236}">
                <a16:creationId xmlns:a16="http://schemas.microsoft.com/office/drawing/2014/main" id="{CA6783AE-2FF5-0908-06B3-03BA97EB1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6089" y="3560144"/>
            <a:ext cx="5746044" cy="301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6514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E61D1-DCDF-4F65-9652-DA81207E4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825" y="281183"/>
            <a:ext cx="5684308" cy="518918"/>
          </a:xfrm>
        </p:spPr>
        <p:txBody>
          <a:bodyPr/>
          <a:lstStyle/>
          <a:p>
            <a:r>
              <a:rPr lang="en-GB" sz="3000" dirty="0">
                <a:solidFill>
                  <a:srgbClr val="435254"/>
                </a:solidFill>
              </a:rPr>
              <a:t>Things to do next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C094BB8-9BCC-38B9-7080-A4E0AD08ECCC}"/>
              </a:ext>
            </a:extLst>
          </p:cNvPr>
          <p:cNvCxnSpPr/>
          <p:nvPr/>
        </p:nvCxnSpPr>
        <p:spPr>
          <a:xfrm>
            <a:off x="381000" y="800101"/>
            <a:ext cx="3733800" cy="0"/>
          </a:xfrm>
          <a:prstGeom prst="line">
            <a:avLst/>
          </a:prstGeom>
          <a:ln w="38100">
            <a:solidFill>
              <a:schemeClr val="accent6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0DA70C6-8635-6A8B-7963-42AC85D5E102}"/>
              </a:ext>
            </a:extLst>
          </p:cNvPr>
          <p:cNvSpPr txBox="1"/>
          <p:nvPr/>
        </p:nvSpPr>
        <p:spPr>
          <a:xfrm>
            <a:off x="381000" y="1065018"/>
            <a:ext cx="5438775" cy="6006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eaLnBrk="1" fontAlgn="auto" latinLnBrk="0" hangingPunct="1">
              <a:spcBef>
                <a:spcPts val="1000"/>
              </a:spcBef>
              <a:spcAft>
                <a:spcPts val="1000"/>
              </a:spcAft>
              <a:buClrTx/>
              <a:buSzTx/>
              <a:buFontTx/>
              <a:buChar char="-"/>
              <a:tabLst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Add more varied data sources – Project sunroof, Street View, Places API</a:t>
            </a:r>
          </a:p>
          <a:p>
            <a:pPr marL="342900" marR="0" lvl="0" indent="-342900" algn="l" defTabSz="914400" eaLnBrk="1" fontAlgn="auto" latinLnBrk="0" hangingPunct="1">
              <a:spcBef>
                <a:spcPts val="1000"/>
              </a:spcBef>
              <a:spcAft>
                <a:spcPts val="1000"/>
              </a:spcAft>
              <a:buClrTx/>
              <a:buSzTx/>
              <a:buFontTx/>
              <a:buChar char="-"/>
              <a:tabLst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Explore unsupervised learning</a:t>
            </a:r>
          </a:p>
          <a:p>
            <a:pPr marL="342900" marR="0" lvl="0" indent="-342900" algn="l" defTabSz="914400" eaLnBrk="1" fontAlgn="auto" latinLnBrk="0" hangingPunct="1">
              <a:spcBef>
                <a:spcPts val="1000"/>
              </a:spcBef>
              <a:spcAft>
                <a:spcPts val="1000"/>
              </a:spcAft>
              <a:buClrTx/>
              <a:buSzTx/>
              <a:buFontTx/>
              <a:buChar char="-"/>
              <a:tabLst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Expand to commercial properties</a:t>
            </a:r>
          </a:p>
          <a:p>
            <a:pPr marL="342900" marR="0" lvl="0" indent="-342900" algn="l" defTabSz="914400" eaLnBrk="1" fontAlgn="auto" latinLnBrk="0" hangingPunct="1">
              <a:spcBef>
                <a:spcPts val="1000"/>
              </a:spcBef>
              <a:spcAft>
                <a:spcPts val="1000"/>
              </a:spcAft>
              <a:buClrTx/>
              <a:buSzTx/>
              <a:buFontTx/>
              <a:buChar char="-"/>
              <a:tabLst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Predicting other useful parameters -</a:t>
            </a:r>
          </a:p>
          <a:p>
            <a:pPr marL="742950" lvl="1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Property condition/maintenance and repair</a:t>
            </a:r>
          </a:p>
          <a:p>
            <a:pPr marL="742950" lvl="1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Solar potential – Sustainability</a:t>
            </a:r>
          </a:p>
          <a:p>
            <a:pPr marL="742950" lvl="1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Over/under valued neighborhoods/properties</a:t>
            </a:r>
          </a:p>
          <a:p>
            <a:pPr marL="742950" lvl="1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Development potential for neighborhoods</a:t>
            </a:r>
          </a:p>
          <a:p>
            <a:pPr marL="742950" lvl="1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Walkability – Distance to key places</a:t>
            </a:r>
          </a:p>
          <a:p>
            <a:pPr marL="742950" lvl="1" indent="-285750"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/>
            </a:pPr>
            <a:r>
              <a:rPr lang="en-US" kern="0" dirty="0">
                <a:solidFill>
                  <a:srgbClr val="292929"/>
                </a:solidFill>
                <a:latin typeface="source-serif-pro"/>
              </a:rPr>
              <a:t>Safety scoring of neighborhoods</a:t>
            </a:r>
          </a:p>
          <a:p>
            <a:pPr marL="742950" lvl="1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endParaRPr lang="en-US" kern="0" dirty="0">
              <a:solidFill>
                <a:srgbClr val="425254"/>
              </a:solidFill>
              <a:latin typeface="Calibre Light" panose="020B0303030202060203" pitchFamily="34" charset="0"/>
            </a:endParaRPr>
          </a:p>
        </p:txBody>
      </p:sp>
      <p:pic>
        <p:nvPicPr>
          <p:cNvPr id="3074" name="Picture 2" descr="Free Stock Photo of Skyscrapers Looking Up | Download Free Images and Free  Illustrations">
            <a:extLst>
              <a:ext uri="{FF2B5EF4-FFF2-40B4-BE49-F238E27FC236}">
                <a16:creationId xmlns:a16="http://schemas.microsoft.com/office/drawing/2014/main" id="{DA477A35-7A7E-09EF-10BA-8C48D92487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4655" y="1464734"/>
            <a:ext cx="6128012" cy="4080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3945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E61D1-DCDF-4F65-9652-DA81207E4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6453" y="2540428"/>
            <a:ext cx="4139094" cy="1444875"/>
          </a:xfrm>
        </p:spPr>
        <p:txBody>
          <a:bodyPr anchor="ctr"/>
          <a:lstStyle/>
          <a:p>
            <a:pPr algn="ctr"/>
            <a:r>
              <a:rPr lang="en-GB" sz="5600" dirty="0">
                <a:solidFill>
                  <a:schemeClr val="bg1">
                    <a:lumMod val="85000"/>
                  </a:schemeClr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987289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ASTER">
  <a:themeElements>
    <a:clrScheme name="Custom 157">
      <a:dk1>
        <a:srgbClr val="425254"/>
      </a:dk1>
      <a:lt1>
        <a:srgbClr val="FFFFFF"/>
      </a:lt1>
      <a:dk2>
        <a:srgbClr val="DCD99A"/>
      </a:dk2>
      <a:lt2>
        <a:srgbClr val="7FBBAD"/>
      </a:lt2>
      <a:accent1>
        <a:srgbClr val="1F3765"/>
      </a:accent1>
      <a:accent2>
        <a:srgbClr val="3E7DA6"/>
      </a:accent2>
      <a:accent3>
        <a:srgbClr val="CAD1D3"/>
      </a:accent3>
      <a:accent4>
        <a:srgbClr val="96B3B6"/>
      </a:accent4>
      <a:accent5>
        <a:srgbClr val="7F8481"/>
      </a:accent5>
      <a:accent6>
        <a:srgbClr val="003D30"/>
      </a:accent6>
      <a:hlink>
        <a:srgbClr val="80BBAD"/>
      </a:hlink>
      <a:folHlink>
        <a:srgbClr val="D1D1D3"/>
      </a:folHlink>
    </a:clrScheme>
    <a:fontScheme name="CBRE">
      <a:majorFont>
        <a:latin typeface="Financier Display"/>
        <a:ea typeface=""/>
        <a:cs typeface=""/>
      </a:majorFont>
      <a:minorFont>
        <a:latin typeface="Calibr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Data Viz 1">
      <a:srgbClr val="80BBAD"/>
    </a:custClr>
    <a:custClr name="Data Viz 2">
      <a:srgbClr val="435254"/>
    </a:custClr>
    <a:custClr name="Data Viz 3">
      <a:srgbClr val="17E88F"/>
    </a:custClr>
    <a:custClr name="Custom Color 4">
      <a:srgbClr val="DBD99A"/>
    </a:custClr>
    <a:custClr name="Data Viz 5">
      <a:srgbClr val="D2785A"/>
    </a:custClr>
    <a:custClr name="Data Viz 6">
      <a:srgbClr val="885073"/>
    </a:custClr>
    <a:custClr name="Data Viz 7">
      <a:srgbClr val="A388BF"/>
    </a:custClr>
    <a:custClr name="Custom Color 8">
      <a:srgbClr val="1F3765"/>
    </a:custClr>
    <a:custClr name="Data Viz 9">
      <a:srgbClr val="3E7DA6"/>
    </a:custClr>
    <a:custClr name="Data Viz 10">
      <a:srgbClr val="CAD1D3"/>
    </a:custClr>
    <a:custClr name="Financial Indicator">
      <a:srgbClr val="AD2A2A"/>
    </a:custClr>
  </a:custClrLst>
  <a:extLst>
    <a:ext uri="{05A4C25C-085E-4340-85A3-A5531E510DB2}">
      <thm15:themeFamily xmlns:thm15="http://schemas.microsoft.com/office/thememl/2012/main" name="16x9 Photo Template CBRE 2021.potx" id="{C0CCD819-A45D-4D43-8F93-B9254C2F3824}" vid="{82E4A40A-14A4-448B-8808-6D3B67B4349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</TotalTime>
  <Words>324</Words>
  <Application>Microsoft Macintosh PowerPoint</Application>
  <PresentationFormat>Widescreen</PresentationFormat>
  <Paragraphs>54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25" baseType="lpstr">
      <vt:lpstr>Arial</vt:lpstr>
      <vt:lpstr>Barlow Condensed</vt:lpstr>
      <vt:lpstr>Calibre</vt:lpstr>
      <vt:lpstr>Calibre Bold</vt:lpstr>
      <vt:lpstr>Calibre Light</vt:lpstr>
      <vt:lpstr>Calibre Medium</vt:lpstr>
      <vt:lpstr>Calibre Semibold</vt:lpstr>
      <vt:lpstr>Calibre-Semibold</vt:lpstr>
      <vt:lpstr>Calibri</vt:lpstr>
      <vt:lpstr>Calibri Light</vt:lpstr>
      <vt:lpstr>Financier Display</vt:lpstr>
      <vt:lpstr>source-serif-pro</vt:lpstr>
      <vt:lpstr>Space Mono</vt:lpstr>
      <vt:lpstr>SwissReSansOTLight</vt:lpstr>
      <vt:lpstr>Office Theme</vt:lpstr>
      <vt:lpstr>MASTER</vt:lpstr>
      <vt:lpstr>PowerPoint Presentation</vt:lpstr>
      <vt:lpstr>Introduction</vt:lpstr>
      <vt:lpstr>Solution Design</vt:lpstr>
      <vt:lpstr>Solution Approach – Data Sources </vt:lpstr>
      <vt:lpstr>Solution Approach – ML Design</vt:lpstr>
      <vt:lpstr>Demo</vt:lpstr>
      <vt:lpstr>Challenges</vt:lpstr>
      <vt:lpstr>Things to do next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Hall-Williams, Laura @ Global D&amp;T</dc:creator>
  <cp:lastModifiedBy>Peruri, Sachin @ Global D&amp;T</cp:lastModifiedBy>
  <cp:revision>2</cp:revision>
  <dcterms:created xsi:type="dcterms:W3CDTF">2022-10-10T13:40:58Z</dcterms:created>
  <dcterms:modified xsi:type="dcterms:W3CDTF">2022-10-14T07:27:15Z</dcterms:modified>
</cp:coreProperties>
</file>

<file path=docProps/thumbnail.jpeg>
</file>